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uwmeister, Hanneke" userId="S::prom016971@produsarnhem.nl::ca5d3567-a2b6-4bf9-9f5c-166fccc2f524" providerId="AD" clId="Web-{2B38D4B9-4034-45E3-8B4D-71A46DDE4727}"/>
    <pc:docChg chg="addSld modSld">
      <pc:chgData name="Bouwmeister, Hanneke" userId="S::prom016971@produsarnhem.nl::ca5d3567-a2b6-4bf9-9f5c-166fccc2f524" providerId="AD" clId="Web-{2B38D4B9-4034-45E3-8B4D-71A46DDE4727}" dt="2018-04-09T12:09:24.849" v="53"/>
      <pc:docMkLst>
        <pc:docMk/>
      </pc:docMkLst>
      <pc:sldChg chg="modSp">
        <pc:chgData name="Bouwmeister, Hanneke" userId="S::prom016971@produsarnhem.nl::ca5d3567-a2b6-4bf9-9f5c-166fccc2f524" providerId="AD" clId="Web-{2B38D4B9-4034-45E3-8B4D-71A46DDE4727}" dt="2018-04-09T12:08:55.129" v="27"/>
        <pc:sldMkLst>
          <pc:docMk/>
          <pc:sldMk cId="3351439039" sldId="256"/>
        </pc:sldMkLst>
        <pc:spChg chg="mod">
          <ac:chgData name="Bouwmeister, Hanneke" userId="S::prom016971@produsarnhem.nl::ca5d3567-a2b6-4bf9-9f5c-166fccc2f524" providerId="AD" clId="Web-{2B38D4B9-4034-45E3-8B4D-71A46DDE4727}" dt="2018-04-09T12:08:26.925" v="2"/>
          <ac:spMkLst>
            <pc:docMk/>
            <pc:sldMk cId="3351439039" sldId="256"/>
            <ac:spMk id="2" creationId="{00000000-0000-0000-0000-000000000000}"/>
          </ac:spMkLst>
        </pc:spChg>
        <pc:spChg chg="mod">
          <ac:chgData name="Bouwmeister, Hanneke" userId="S::prom016971@produsarnhem.nl::ca5d3567-a2b6-4bf9-9f5c-166fccc2f524" providerId="AD" clId="Web-{2B38D4B9-4034-45E3-8B4D-71A46DDE4727}" dt="2018-04-09T12:08:55.129" v="27"/>
          <ac:spMkLst>
            <pc:docMk/>
            <pc:sldMk cId="3351439039" sldId="256"/>
            <ac:spMk id="3" creationId="{00000000-0000-0000-0000-000000000000}"/>
          </ac:spMkLst>
        </pc:spChg>
      </pc:sldChg>
      <pc:sldChg chg="modSp new">
        <pc:chgData name="Bouwmeister, Hanneke" userId="S::prom016971@produsarnhem.nl::ca5d3567-a2b6-4bf9-9f5c-166fccc2f524" providerId="AD" clId="Web-{2B38D4B9-4034-45E3-8B4D-71A46DDE4727}" dt="2018-04-09T12:09:20.911" v="51"/>
        <pc:sldMkLst>
          <pc:docMk/>
          <pc:sldMk cId="4218628980" sldId="257"/>
        </pc:sldMkLst>
        <pc:spChg chg="mod">
          <ac:chgData name="Bouwmeister, Hanneke" userId="S::prom016971@produsarnhem.nl::ca5d3567-a2b6-4bf9-9f5c-166fccc2f524" providerId="AD" clId="Web-{2B38D4B9-4034-45E3-8B4D-71A46DDE4727}" dt="2018-04-09T12:09:07.457" v="36"/>
          <ac:spMkLst>
            <pc:docMk/>
            <pc:sldMk cId="4218628980" sldId="257"/>
            <ac:spMk id="2" creationId="{0DDF9D9A-F6F6-4F26-84BA-53857467E0B2}"/>
          </ac:spMkLst>
        </pc:spChg>
        <pc:spChg chg="mod">
          <ac:chgData name="Bouwmeister, Hanneke" userId="S::prom016971@produsarnhem.nl::ca5d3567-a2b6-4bf9-9f5c-166fccc2f524" providerId="AD" clId="Web-{2B38D4B9-4034-45E3-8B4D-71A46DDE4727}" dt="2018-04-09T12:09:20.911" v="51"/>
          <ac:spMkLst>
            <pc:docMk/>
            <pc:sldMk cId="4218628980" sldId="257"/>
            <ac:spMk id="3" creationId="{02C32954-E4FF-4D30-94D4-EFAF60EE0C5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19.04.2018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852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19.04.2018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1586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19.04.2018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97416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19.04.2018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4516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19.04.2018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8164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19.04.2018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832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19.04.2018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21727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19.04.2018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8936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19.04.2018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42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19.04.2018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4988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19.04.2018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3188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19.04.2018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8400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19.04.2018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1431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19.04.2018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14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19.04.2018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0247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19.04.2018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4459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19.04.2018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3126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0z25um6b5A&amp;list=RDATJ-DqKyRxQ&amp;index=2" TargetMode="External"/><Relationship Id="rId2" Type="http://schemas.openxmlformats.org/officeDocument/2006/relationships/hyperlink" Target="https://www.youtube.com/watch?v=ATJ-DqKyRx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L8evnl0AAik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cs typeface="Calibri Light"/>
              </a:rPr>
              <a:t>Media </a:t>
            </a:r>
            <a:endParaRPr lang="de-D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 smtClean="0">
                <a:cs typeface="Calibri"/>
              </a:rPr>
              <a:t>Wat doet media? </a:t>
            </a:r>
          </a:p>
          <a:p>
            <a:r>
              <a:rPr lang="nl-NL" dirty="0" smtClean="0">
                <a:cs typeface="Calibri"/>
              </a:rPr>
              <a:t>Hoe wordt media gebruikt? </a:t>
            </a:r>
            <a:endParaRPr lang="nl-NL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0DDF9D9A-F6F6-4F26-84BA-53857467E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cs typeface="Calibri Light"/>
              </a:rPr>
              <a:t>Terugblik 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02C32954-E4FF-4D30-94D4-EFAF60EE0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>
                <a:cs typeface="Calibri"/>
              </a:rPr>
              <a:t>Wat kwam er in de vorige les naar voren?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059" y="239865"/>
            <a:ext cx="3817685" cy="2816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628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doen de verschillende media?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cs typeface="Calibri"/>
              </a:rPr>
              <a:t>Kranten / tijdschriften </a:t>
            </a:r>
          </a:p>
          <a:p>
            <a:r>
              <a:rPr lang="nl-NL" dirty="0">
                <a:cs typeface="Calibri"/>
              </a:rPr>
              <a:t>Televisie </a:t>
            </a:r>
          </a:p>
          <a:p>
            <a:r>
              <a:rPr lang="nl-NL" dirty="0">
                <a:cs typeface="Calibri"/>
              </a:rPr>
              <a:t>Internet / websites </a:t>
            </a:r>
          </a:p>
          <a:p>
            <a:r>
              <a:rPr lang="nl-NL" dirty="0">
                <a:cs typeface="Calibri"/>
              </a:rPr>
              <a:t>Radio </a:t>
            </a:r>
          </a:p>
          <a:p>
            <a:r>
              <a:rPr lang="nl-NL" dirty="0">
                <a:cs typeface="Calibri"/>
              </a:rPr>
              <a:t>Boeken </a:t>
            </a:r>
          </a:p>
          <a:p>
            <a:r>
              <a:rPr lang="nl-NL" dirty="0">
                <a:cs typeface="Calibri"/>
              </a:rPr>
              <a:t>Aanplakbiljetten </a:t>
            </a:r>
          </a:p>
          <a:p>
            <a:r>
              <a:rPr lang="nl-NL" dirty="0">
                <a:cs typeface="Calibri"/>
              </a:rPr>
              <a:t>Films </a:t>
            </a:r>
            <a:endParaRPr lang="nl-NL" dirty="0" smtClean="0"/>
          </a:p>
          <a:p>
            <a:endParaRPr lang="nl-NL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269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komt in alle media terug?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>
                <a:cs typeface="Calibri"/>
              </a:rPr>
              <a:t>Kranten / tijdschriften </a:t>
            </a:r>
          </a:p>
          <a:p>
            <a:r>
              <a:rPr lang="nl-NL" dirty="0">
                <a:cs typeface="Calibri"/>
              </a:rPr>
              <a:t>Televisie </a:t>
            </a:r>
          </a:p>
          <a:p>
            <a:r>
              <a:rPr lang="nl-NL" dirty="0">
                <a:cs typeface="Calibri"/>
              </a:rPr>
              <a:t>Internet / websites </a:t>
            </a:r>
          </a:p>
          <a:p>
            <a:r>
              <a:rPr lang="nl-NL" dirty="0">
                <a:cs typeface="Calibri"/>
              </a:rPr>
              <a:t>Radio </a:t>
            </a:r>
          </a:p>
          <a:p>
            <a:r>
              <a:rPr lang="nl-NL" dirty="0">
                <a:cs typeface="Calibri"/>
              </a:rPr>
              <a:t>Boeken </a:t>
            </a:r>
          </a:p>
          <a:p>
            <a:r>
              <a:rPr lang="nl-NL" dirty="0">
                <a:cs typeface="Calibri"/>
              </a:rPr>
              <a:t>Aanplakbiljetten </a:t>
            </a:r>
          </a:p>
          <a:p>
            <a:r>
              <a:rPr lang="nl-NL" dirty="0" smtClean="0">
                <a:cs typeface="Calibri"/>
              </a:rPr>
              <a:t>Films</a:t>
            </a:r>
          </a:p>
          <a:p>
            <a:pPr marL="0" indent="0">
              <a:buNone/>
            </a:pPr>
            <a:r>
              <a:rPr lang="nl-NL" dirty="0" smtClean="0">
                <a:cs typeface="Calibri"/>
              </a:rPr>
              <a:t>                                       </a:t>
            </a:r>
            <a:r>
              <a:rPr lang="nl-NL" dirty="0" smtClean="0">
                <a:solidFill>
                  <a:srgbClr val="FF0000"/>
                </a:solidFill>
                <a:cs typeface="Calibri"/>
              </a:rPr>
              <a:t>RECLAME!!</a:t>
            </a:r>
            <a:r>
              <a:rPr lang="nl-NL" dirty="0">
                <a:solidFill>
                  <a:srgbClr val="FF0000"/>
                </a:solidFill>
                <a:cs typeface="Calibri"/>
              </a:rPr>
              <a:t> 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118" y="3687286"/>
            <a:ext cx="2677568" cy="2677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300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reclame?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denk jij wat reclame doet?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9071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Reclame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Door reclame willen mensen hun product / dienst verkopen. </a:t>
            </a:r>
          </a:p>
          <a:p>
            <a:pPr lvl="1"/>
            <a:r>
              <a:rPr lang="nl-NL" dirty="0" smtClean="0"/>
              <a:t>Grappig </a:t>
            </a:r>
          </a:p>
          <a:p>
            <a:pPr lvl="1"/>
            <a:r>
              <a:rPr lang="nl-NL" dirty="0" smtClean="0"/>
              <a:t>Gevoelig</a:t>
            </a:r>
          </a:p>
          <a:p>
            <a:pPr lvl="1"/>
            <a:r>
              <a:rPr lang="nl-NL" dirty="0" smtClean="0"/>
              <a:t>Herkenbaar</a:t>
            </a:r>
          </a:p>
          <a:p>
            <a:pPr lvl="1"/>
            <a:r>
              <a:rPr lang="nl-NL" dirty="0" smtClean="0"/>
              <a:t>Mooier dan het is </a:t>
            </a:r>
          </a:p>
          <a:p>
            <a:pPr lvl="1"/>
            <a:r>
              <a:rPr lang="nl-NL" dirty="0" smtClean="0"/>
              <a:t>Leuke mensen </a:t>
            </a:r>
          </a:p>
          <a:p>
            <a:r>
              <a:rPr lang="nl-NL" dirty="0" smtClean="0"/>
              <a:t>Voorbeelden: </a:t>
            </a:r>
            <a:r>
              <a:rPr lang="nl-NL" dirty="0" smtClean="0">
                <a:hlinkClick r:id="rId2"/>
              </a:rPr>
              <a:t>https</a:t>
            </a:r>
            <a:r>
              <a:rPr lang="nl-NL" dirty="0">
                <a:hlinkClick r:id="rId2"/>
              </a:rPr>
              <a:t>://</a:t>
            </a:r>
            <a:r>
              <a:rPr lang="nl-NL" dirty="0" smtClean="0">
                <a:hlinkClick r:id="rId2"/>
              </a:rPr>
              <a:t>www.youtube.com/watch?v=ATJ-DqKyRxQ</a:t>
            </a:r>
            <a:endParaRPr lang="nl-NL" dirty="0" smtClean="0"/>
          </a:p>
          <a:p>
            <a:pPr marL="0" indent="0">
              <a:buNone/>
            </a:pPr>
            <a:r>
              <a:rPr lang="nl-NL" dirty="0">
                <a:hlinkClick r:id="rId3"/>
              </a:rPr>
              <a:t>https://</a:t>
            </a:r>
            <a:r>
              <a:rPr lang="nl-NL" dirty="0" smtClean="0">
                <a:hlinkClick r:id="rId3"/>
              </a:rPr>
              <a:t>www.youtube.com/watch?v=50z25um6b5A&amp;list=RDATJ-DqKyRxQ&amp;index=2</a:t>
            </a:r>
            <a:endParaRPr lang="nl-NL" dirty="0" smtClean="0"/>
          </a:p>
          <a:p>
            <a:pPr marL="0" indent="0">
              <a:buNone/>
            </a:pPr>
            <a:r>
              <a:rPr lang="nl-NL" dirty="0">
                <a:hlinkClick r:id="rId4"/>
              </a:rPr>
              <a:t>https://</a:t>
            </a:r>
            <a:r>
              <a:rPr lang="nl-NL" dirty="0" smtClean="0">
                <a:hlinkClick r:id="rId4"/>
              </a:rPr>
              <a:t>www.youtube.com/watch?v=L8evnl0AAik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2777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Reclame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Reclame komt ook voor in folders. Wat valt je op?</a:t>
            </a:r>
          </a:p>
          <a:p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715" y="152183"/>
            <a:ext cx="3421287" cy="2565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041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Je gaat reclame maken voor een zelf gekozen product. </a:t>
            </a:r>
          </a:p>
          <a:p>
            <a:r>
              <a:rPr lang="nl-NL" dirty="0" smtClean="0"/>
              <a:t>Dat mag in tweetallen (drietallen). </a:t>
            </a:r>
          </a:p>
          <a:p>
            <a:r>
              <a:rPr lang="nl-NL" dirty="0" smtClean="0"/>
              <a:t>Hoe? </a:t>
            </a:r>
          </a:p>
          <a:p>
            <a:pPr lvl="1"/>
            <a:r>
              <a:rPr lang="nl-NL" dirty="0" smtClean="0"/>
              <a:t>Op papier (folder, pamflet)</a:t>
            </a:r>
          </a:p>
          <a:p>
            <a:pPr lvl="1"/>
            <a:r>
              <a:rPr lang="nl-NL" dirty="0" smtClean="0"/>
              <a:t>Filmpje</a:t>
            </a:r>
          </a:p>
          <a:p>
            <a:pPr lvl="1"/>
            <a:r>
              <a:rPr lang="nl-NL" dirty="0" smtClean="0"/>
              <a:t>Presentatie </a:t>
            </a:r>
          </a:p>
          <a:p>
            <a:r>
              <a:rPr lang="nl-NL" dirty="0" smtClean="0"/>
              <a:t>Dit ga je aan de klas presenteren. 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807483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</TotalTime>
  <Words>120</Words>
  <Application>Microsoft Office PowerPoint</Application>
  <PresentationFormat>Breedbeeld</PresentationFormat>
  <Paragraphs>44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Trebuchet MS</vt:lpstr>
      <vt:lpstr>Wingdings 3</vt:lpstr>
      <vt:lpstr>Facet</vt:lpstr>
      <vt:lpstr>Media </vt:lpstr>
      <vt:lpstr>Terugblik </vt:lpstr>
      <vt:lpstr>Wat doen de verschillende media? </vt:lpstr>
      <vt:lpstr>Wat komt in alle media terug? </vt:lpstr>
      <vt:lpstr>Wat is reclame? </vt:lpstr>
      <vt:lpstr>Reclame</vt:lpstr>
      <vt:lpstr>Reclame </vt:lpstr>
      <vt:lpstr>Opdracht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Bouwmeister, Hanneke</dc:creator>
  <cp:lastModifiedBy>Bouwmeister, Hanneke</cp:lastModifiedBy>
  <cp:revision>12</cp:revision>
  <dcterms:created xsi:type="dcterms:W3CDTF">2012-07-30T23:35:21Z</dcterms:created>
  <dcterms:modified xsi:type="dcterms:W3CDTF">2018-04-19T09:41:36Z</dcterms:modified>
</cp:coreProperties>
</file>