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096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4340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24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683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nl-NL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556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889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206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301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3369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740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774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DC9C48D-60D0-4FA9-BB9C-B1399BD9C2B5}" type="datetimeFigureOut">
              <a:rPr lang="nl-NL" smtClean="0"/>
              <a:t>7-6-2018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DCF57F0-D83C-4736-9FB7-FD4D0ACC22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731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wbHCOQksp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Creatief denken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Media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12881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Kies een onderwerp uit die jou aanspreekt en maak </a:t>
            </a:r>
            <a:r>
              <a:rPr lang="nl-NL" dirty="0" smtClean="0"/>
              <a:t>daarvan: </a:t>
            </a:r>
          </a:p>
          <a:p>
            <a:pPr lvl="1"/>
            <a:r>
              <a:rPr lang="nl-NL" dirty="0" smtClean="0"/>
              <a:t>of </a:t>
            </a:r>
            <a:r>
              <a:rPr lang="nl-NL" dirty="0"/>
              <a:t>een </a:t>
            </a:r>
            <a:r>
              <a:rPr lang="nl-NL" dirty="0" err="1"/>
              <a:t>mindmap</a:t>
            </a:r>
            <a:r>
              <a:rPr lang="nl-NL" dirty="0"/>
              <a:t> </a:t>
            </a:r>
            <a:endParaRPr lang="nl-NL" dirty="0" smtClean="0"/>
          </a:p>
          <a:p>
            <a:pPr lvl="1"/>
            <a:r>
              <a:rPr lang="nl-NL" dirty="0" smtClean="0"/>
              <a:t>of </a:t>
            </a:r>
            <a:r>
              <a:rPr lang="nl-NL" dirty="0"/>
              <a:t>een collage. </a:t>
            </a:r>
          </a:p>
          <a:p>
            <a:endParaRPr lang="nl-NL" dirty="0" smtClean="0"/>
          </a:p>
          <a:p>
            <a:r>
              <a:rPr lang="nl-NL" dirty="0" smtClean="0"/>
              <a:t>Maak </a:t>
            </a:r>
            <a:r>
              <a:rPr lang="nl-NL" dirty="0"/>
              <a:t>er eerst een brainstorm van.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Je </a:t>
            </a:r>
            <a:r>
              <a:rPr lang="nl-NL" dirty="0"/>
              <a:t>mag ook samenwerken.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976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creatief zijn? 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200" y="365125"/>
            <a:ext cx="3530600" cy="2586165"/>
          </a:xfrm>
        </p:spPr>
      </p:pic>
    </p:spTree>
    <p:extLst>
      <p:ext uri="{BB962C8B-B14F-4D97-AF65-F5344CB8AC3E}">
        <p14:creationId xmlns:p14="http://schemas.microsoft.com/office/powerpoint/2010/main" val="3590698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creatief denken?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Creativiteit is iets nieuws zien (kansen of oplossingen voor problemen), iets nieuws vinden en iets nieuws doen of maken. </a:t>
            </a:r>
          </a:p>
          <a:p>
            <a:pPr lvl="1"/>
            <a:r>
              <a:rPr lang="nl-NL" dirty="0" smtClean="0"/>
              <a:t>Kijken </a:t>
            </a:r>
          </a:p>
          <a:p>
            <a:pPr lvl="1"/>
            <a:r>
              <a:rPr lang="nl-NL" dirty="0" smtClean="0"/>
              <a:t>Denken </a:t>
            </a:r>
          </a:p>
          <a:p>
            <a:pPr lvl="1"/>
            <a:r>
              <a:rPr lang="nl-NL" dirty="0" smtClean="0"/>
              <a:t>Doen </a:t>
            </a:r>
          </a:p>
          <a:p>
            <a:pPr lvl="1"/>
            <a:endParaRPr lang="nl-NL" dirty="0"/>
          </a:p>
          <a:p>
            <a:r>
              <a:rPr lang="nl-NL" dirty="0" smtClean="0"/>
              <a:t>Creativiteit is heel persoonlijk.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979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181" y="365124"/>
            <a:ext cx="4096619" cy="269557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Brainstormen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is brainstormen? </a:t>
            </a:r>
          </a:p>
          <a:p>
            <a:pPr lvl="1"/>
            <a:r>
              <a:rPr lang="nl-NL" dirty="0" smtClean="0"/>
              <a:t>In een groep zoveel mogelijk </a:t>
            </a:r>
            <a:r>
              <a:rPr lang="nl-NL" dirty="0" err="1" smtClean="0"/>
              <a:t>ideeen</a:t>
            </a:r>
            <a:r>
              <a:rPr lang="nl-NL" dirty="0" smtClean="0"/>
              <a:t> bedenken</a:t>
            </a:r>
          </a:p>
          <a:p>
            <a:pPr lvl="1"/>
            <a:r>
              <a:rPr lang="nl-NL" dirty="0" smtClean="0"/>
              <a:t>Alles opschrijven en pas daarna bekijken wat </a:t>
            </a:r>
            <a:br>
              <a:rPr lang="nl-NL" dirty="0" smtClean="0"/>
            </a:br>
            <a:r>
              <a:rPr lang="nl-NL" dirty="0" smtClean="0"/>
              <a:t>goed is en wat niet. </a:t>
            </a:r>
          </a:p>
          <a:p>
            <a:pPr lvl="1"/>
            <a:r>
              <a:rPr lang="nl-NL" dirty="0" smtClean="0"/>
              <a:t>Geen kritiek leveren </a:t>
            </a:r>
          </a:p>
          <a:p>
            <a:pPr lvl="1"/>
            <a:r>
              <a:rPr lang="nl-NL" dirty="0" smtClean="0"/>
              <a:t>1+1=3. Met een groep weet je meer! </a:t>
            </a:r>
          </a:p>
          <a:p>
            <a:pPr lvl="1"/>
            <a:endParaRPr lang="nl-NL" dirty="0"/>
          </a:p>
          <a:p>
            <a:endParaRPr lang="nl-NL" dirty="0" smtClean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3602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 brainstormen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9210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Mindmap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is een </a:t>
            </a:r>
            <a:r>
              <a:rPr lang="nl-NL" dirty="0" err="1" smtClean="0"/>
              <a:t>mindmap</a:t>
            </a:r>
            <a:r>
              <a:rPr lang="nl-NL" dirty="0" smtClean="0"/>
              <a:t>? </a:t>
            </a:r>
          </a:p>
          <a:p>
            <a:pPr lvl="1"/>
            <a:r>
              <a:rPr lang="nl-NL" dirty="0" smtClean="0"/>
              <a:t>Een </a:t>
            </a:r>
            <a:r>
              <a:rPr lang="nl-NL" dirty="0"/>
              <a:t>diagram opgebouwd uit begrippen, teksten, relaties en/of </a:t>
            </a:r>
            <a:r>
              <a:rPr lang="nl-NL" dirty="0" smtClean="0"/>
              <a:t>plaatjes</a:t>
            </a:r>
          </a:p>
          <a:p>
            <a:pPr lvl="1"/>
            <a:r>
              <a:rPr lang="nl-NL" dirty="0" smtClean="0"/>
              <a:t>Geordend </a:t>
            </a:r>
            <a:r>
              <a:rPr lang="nl-NL" dirty="0"/>
              <a:t>in de vorm van een boomstructuur rond een centraal thema. </a:t>
            </a:r>
            <a:endParaRPr lang="nl-NL" dirty="0" smtClean="0"/>
          </a:p>
          <a:p>
            <a:pPr lvl="1"/>
            <a:r>
              <a:rPr lang="nl-NL" dirty="0"/>
              <a:t>C</a:t>
            </a:r>
            <a:r>
              <a:rPr lang="nl-NL" dirty="0" smtClean="0"/>
              <a:t>reatieve </a:t>
            </a:r>
            <a:r>
              <a:rPr lang="nl-NL" dirty="0"/>
              <a:t>processen </a:t>
            </a:r>
            <a:r>
              <a:rPr lang="nl-NL" dirty="0" smtClean="0"/>
              <a:t>ondersteunen </a:t>
            </a:r>
          </a:p>
          <a:p>
            <a:pPr lvl="1"/>
            <a:r>
              <a:rPr lang="nl-NL" dirty="0" smtClean="0"/>
              <a:t>Leren </a:t>
            </a:r>
            <a:r>
              <a:rPr lang="nl-NL" dirty="0"/>
              <a:t>en onthouden</a:t>
            </a:r>
            <a:r>
              <a:rPr lang="nl-NL" dirty="0" smtClean="0"/>
              <a:t>.</a:t>
            </a:r>
          </a:p>
          <a:p>
            <a:pPr lvl="1"/>
            <a:endParaRPr lang="nl-NL" dirty="0"/>
          </a:p>
          <a:p>
            <a:r>
              <a:rPr lang="nl-NL" dirty="0" smtClean="0">
                <a:hlinkClick r:id="rId2"/>
              </a:rPr>
              <a:t>https://www.youtube.com/watch?v=twbHCOQkspY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8734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600" y="0"/>
            <a:ext cx="84899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752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Collage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is een collage? </a:t>
            </a:r>
          </a:p>
          <a:p>
            <a:pPr lvl="1"/>
            <a:r>
              <a:rPr lang="nl-NL" dirty="0"/>
              <a:t>U</a:t>
            </a:r>
            <a:r>
              <a:rPr lang="nl-NL" dirty="0" smtClean="0"/>
              <a:t>itgeknipte of gescheurde stukken papier, die met lijm op steviger papier of op schilderdoek geplakt worden. </a:t>
            </a:r>
          </a:p>
          <a:p>
            <a:pPr lvl="1"/>
            <a:r>
              <a:rPr lang="nl-NL" dirty="0" smtClean="0"/>
              <a:t>Knipsels uit tijdschriften (tekst, foto's, advertenties)</a:t>
            </a:r>
          </a:p>
          <a:p>
            <a:pPr lvl="1"/>
            <a:r>
              <a:rPr lang="nl-NL" dirty="0"/>
              <a:t>D</a:t>
            </a:r>
            <a:r>
              <a:rPr lang="nl-NL" dirty="0" smtClean="0"/>
              <a:t>elen van originele foto's</a:t>
            </a:r>
          </a:p>
          <a:p>
            <a:pPr lvl="1"/>
            <a:r>
              <a:rPr lang="nl-NL" dirty="0" smtClean="0"/>
              <a:t>Tekeningen</a:t>
            </a:r>
            <a:endParaRPr lang="nl-NL" dirty="0"/>
          </a:p>
          <a:p>
            <a:pPr lvl="1"/>
            <a:endParaRPr lang="nl-NL" dirty="0" smtClean="0"/>
          </a:p>
          <a:p>
            <a:r>
              <a:rPr lang="nl-NL" dirty="0" smtClean="0"/>
              <a:t>Het woord collage komt uit het Frans, van het werkwoord </a:t>
            </a:r>
            <a:r>
              <a:rPr lang="nl-NL" i="1" dirty="0" err="1" smtClean="0"/>
              <a:t>coller</a:t>
            </a:r>
            <a:r>
              <a:rPr lang="nl-NL" dirty="0" smtClean="0"/>
              <a:t>, waar het plakken of kleven betekent.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5383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39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uttype">
  <a:themeElements>
    <a:clrScheme name="Hout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out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out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TM03090434[[fn=Type hout]]</Template>
  <TotalTime>38</TotalTime>
  <Words>193</Words>
  <Application>Microsoft Office PowerPoint</Application>
  <PresentationFormat>Breedbeeld</PresentationFormat>
  <Paragraphs>42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Rockwell</vt:lpstr>
      <vt:lpstr>Rockwell Condensed</vt:lpstr>
      <vt:lpstr>Wingdings</vt:lpstr>
      <vt:lpstr>Houttype</vt:lpstr>
      <vt:lpstr>Creatief denken </vt:lpstr>
      <vt:lpstr>Wat is creatief zijn? </vt:lpstr>
      <vt:lpstr>Wat is creatief denken? </vt:lpstr>
      <vt:lpstr>Brainstormen </vt:lpstr>
      <vt:lpstr>Samen brainstormen</vt:lpstr>
      <vt:lpstr>Mindmap </vt:lpstr>
      <vt:lpstr>PowerPoint-presentatie</vt:lpstr>
      <vt:lpstr>Collage </vt:lpstr>
      <vt:lpstr>PowerPoint-presentatie</vt:lpstr>
      <vt:lpstr>Opdracht 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Creatief denken</dc:title>
  <dc:creator>Bouwmeister, Hanneke</dc:creator>
  <cp:lastModifiedBy>Bouwmeister, Hanneke</cp:lastModifiedBy>
  <cp:revision>5</cp:revision>
  <dcterms:created xsi:type="dcterms:W3CDTF">2018-06-07T09:09:09Z</dcterms:created>
  <dcterms:modified xsi:type="dcterms:W3CDTF">2018-06-07T09:48:01Z</dcterms:modified>
</cp:coreProperties>
</file>