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35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1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71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39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477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85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4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81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8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04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33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69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31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74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90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47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43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16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Media</a:t>
            </a:r>
            <a:endParaRPr lang="de-D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>
                <a:cs typeface="Calibri"/>
              </a:rPr>
              <a:t>Les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over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media</a:t>
            </a:r>
            <a:r>
              <a:rPr lang="de-DE" dirty="0">
                <a:cs typeface="Calibri"/>
              </a:rPr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42FEEF-1C57-4527-9E5F-CC307CD5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Films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8049803-6A57-4600-8E60-48D56D5C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Welke soorten films zijn er? </a:t>
            </a:r>
            <a:endParaRPr lang="nl-NL"/>
          </a:p>
        </p:txBody>
      </p:sp>
      <p:pic>
        <p:nvPicPr>
          <p:cNvPr id="4" name="Afbeelding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xmlns="" id="{04582DAB-2F00-4072-831D-EC6BB3E6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237" y="3557392"/>
            <a:ext cx="3300608" cy="3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05389A-5CAF-49F9-9CC1-1675E22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Opdracht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854453C-4F1E-4907-A60E-619B4E76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Kies een vorm van media</a:t>
            </a:r>
            <a:endParaRPr lang="nl-NL" dirty="0"/>
          </a:p>
          <a:p>
            <a:r>
              <a:rPr lang="nl-NL" dirty="0">
                <a:cs typeface="Calibri"/>
              </a:rPr>
              <a:t>Zoek informatie daarover op</a:t>
            </a:r>
          </a:p>
          <a:p>
            <a:r>
              <a:rPr lang="nl-NL" dirty="0">
                <a:cs typeface="Calibri"/>
              </a:rPr>
              <a:t>Maak een collage van deze vorm van media. </a:t>
            </a:r>
          </a:p>
          <a:p>
            <a:r>
              <a:rPr lang="nl-NL" dirty="0">
                <a:cs typeface="Calibri"/>
              </a:rPr>
              <a:t>Je mag in tweetallen werken. 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Je gaat je collage ook presenteren. </a:t>
            </a: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1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CD598B-2637-4971-85F1-0149ED6A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Wat zijn media?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26279EA-4B45-4047-8407-8ED7DEAB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pPr marL="0" indent="0" algn="ctr">
              <a:buNone/>
            </a:pPr>
            <a:r>
              <a:rPr lang="nl-NL" dirty="0">
                <a:cs typeface="Calibri"/>
              </a:rPr>
              <a:t>Media </a:t>
            </a:r>
          </a:p>
        </p:txBody>
      </p:sp>
    </p:spTree>
    <p:extLst>
      <p:ext uri="{BB962C8B-B14F-4D97-AF65-F5344CB8AC3E}">
        <p14:creationId xmlns:p14="http://schemas.microsoft.com/office/powerpoint/2010/main" val="382490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8D2DF5-0660-4AF7-B42F-568E7F27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Verschillende media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127105B-C273-47FF-A064-A1FEE294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>
                <a:cs typeface="Calibri"/>
              </a:rPr>
              <a:t>Kranten / tijdschriften </a:t>
            </a:r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Televisie </a:t>
            </a:r>
          </a:p>
          <a:p>
            <a:r>
              <a:rPr lang="nl-NL" dirty="0">
                <a:cs typeface="Calibri"/>
              </a:rPr>
              <a:t>Internet / websites </a:t>
            </a:r>
          </a:p>
          <a:p>
            <a:r>
              <a:rPr lang="nl-NL" dirty="0">
                <a:cs typeface="Calibri"/>
              </a:rPr>
              <a:t>Radio </a:t>
            </a:r>
          </a:p>
          <a:p>
            <a:r>
              <a:rPr lang="nl-NL" dirty="0">
                <a:cs typeface="Calibri"/>
              </a:rPr>
              <a:t>Boeken </a:t>
            </a:r>
          </a:p>
          <a:p>
            <a:r>
              <a:rPr lang="nl-NL" dirty="0">
                <a:cs typeface="Calibri"/>
              </a:rPr>
              <a:t>Aanplakbiljetten </a:t>
            </a:r>
          </a:p>
          <a:p>
            <a:r>
              <a:rPr lang="nl-NL" dirty="0">
                <a:cs typeface="Calibri"/>
              </a:rPr>
              <a:t>Films </a:t>
            </a:r>
          </a:p>
          <a:p>
            <a:pPr>
              <a:buNone/>
            </a:pPr>
            <a:r>
              <a:rPr lang="nl-NL" dirty="0">
                <a:cs typeface="Calibri"/>
              </a:rPr>
              <a:t>                           Alles wat openbaar is... </a:t>
            </a:r>
            <a:endParaRPr lang="nl-NL" dirty="0"/>
          </a:p>
          <a:p>
            <a:endParaRPr lang="nl-NL" dirty="0">
              <a:cs typeface="Calibri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xmlns="" id="{450348A9-D85B-4DE4-A8FA-8D0D85E6D7FB}"/>
              </a:ext>
            </a:extLst>
          </p:cNvPr>
          <p:cNvSpPr/>
          <p:nvPr/>
        </p:nvSpPr>
        <p:spPr>
          <a:xfrm>
            <a:off x="1852213" y="53410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5" descr="Afbeelding met tekst, krant&#10;&#10;Beschrijving is gegenereerd met zeer hoge betrouwbaarheid">
            <a:extLst>
              <a:ext uri="{FF2B5EF4-FFF2-40B4-BE49-F238E27FC236}">
                <a16:creationId xmlns:a16="http://schemas.microsoft.com/office/drawing/2014/main" xmlns="" id="{F7D9CAEF-2544-4BAB-A94D-52FDFC0F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51" y="552450"/>
            <a:ext cx="4621357" cy="2123210"/>
          </a:xfrm>
          <a:prstGeom prst="rect">
            <a:avLst/>
          </a:prstGeom>
        </p:spPr>
      </p:pic>
      <p:pic>
        <p:nvPicPr>
          <p:cNvPr id="7" name="Afbeelding 7" descr="Afbeelding met elektronica, lucht, machine, stereo&#10;&#10;Beschrijving is gegenereerd met zeer hoge betrouwbaarheid">
            <a:extLst>
              <a:ext uri="{FF2B5EF4-FFF2-40B4-BE49-F238E27FC236}">
                <a16:creationId xmlns:a16="http://schemas.microsoft.com/office/drawing/2014/main" xmlns="" id="{D6DFD7F4-FBEB-4A68-97D2-967795D32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563" y="3489613"/>
            <a:ext cx="3417744" cy="3023755"/>
          </a:xfrm>
          <a:prstGeom prst="rect">
            <a:avLst/>
          </a:prstGeom>
        </p:spPr>
      </p:pic>
      <p:pic>
        <p:nvPicPr>
          <p:cNvPr id="9" name="Afbeelding 9">
            <a:extLst>
              <a:ext uri="{FF2B5EF4-FFF2-40B4-BE49-F238E27FC236}">
                <a16:creationId xmlns:a16="http://schemas.microsoft.com/office/drawing/2014/main" xmlns="" id="{C7D17342-6777-4A18-BC92-88831DAC6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74" y="2502043"/>
            <a:ext cx="3803939" cy="17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7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5CEC60-591B-4B08-8027-C2ACC394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cs typeface="Calibri Light"/>
              </a:rPr>
              <a:t>Kranten / tijdschriften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E3C1A64-3A1C-4653-824D-D2E61BE69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Wat staat er allemaal in een </a:t>
            </a:r>
            <a:r>
              <a:rPr lang="nl-NL" dirty="0" smtClean="0">
                <a:cs typeface="Calibri"/>
              </a:rPr>
              <a:t>krant/ tijdschrift?</a:t>
            </a:r>
            <a:r>
              <a:rPr lang="nl-NL" dirty="0">
                <a:cs typeface="Calibri"/>
              </a:rPr>
              <a:t> </a:t>
            </a:r>
            <a:endParaRPr lang="nl-NL" dirty="0"/>
          </a:p>
        </p:txBody>
      </p:sp>
      <p:pic>
        <p:nvPicPr>
          <p:cNvPr id="5" name="Afbeelding 5" descr="Afbeelding met tekst, krant&#10;&#10;Beschrijving is gegenereerd met zeer hoge betrouwbaarheid">
            <a:extLst>
              <a:ext uri="{FF2B5EF4-FFF2-40B4-BE49-F238E27FC236}">
                <a16:creationId xmlns:a16="http://schemas.microsoft.com/office/drawing/2014/main" xmlns="" id="{D34A2B46-2E71-40DE-806F-235545E3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43" y="4548253"/>
            <a:ext cx="4621357" cy="21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0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7A4DB1-4B79-45B8-9985-DE2B0DE6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Televisie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33A0B39-047C-4FD9-A754-D3F3B198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Wat kun je allemaal op televisie zien? </a:t>
            </a:r>
            <a:endParaRPr lang="nl-NL"/>
          </a:p>
        </p:txBody>
      </p:sp>
      <p:pic>
        <p:nvPicPr>
          <p:cNvPr id="4" name="Afbeelding 4" descr="Afbeelding met elektronica, scherm&#10;&#10;Beschrijving is gegenereerd met zeer hoge betrouwbaarheid">
            <a:extLst>
              <a:ext uri="{FF2B5EF4-FFF2-40B4-BE49-F238E27FC236}">
                <a16:creationId xmlns:a16="http://schemas.microsoft.com/office/drawing/2014/main" xmlns="" id="{C288F598-9CD3-4495-B0EA-9599D5AB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817" y="3672000"/>
            <a:ext cx="2904260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7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5DB7D4-BBA2-4C4B-8D99-93699F89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Internet / websites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DDE1CF-CB3E-413B-AFE6-AF993BFA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Wat kun je met internet doen? </a:t>
            </a:r>
            <a:endParaRPr lang="nl-NL"/>
          </a:p>
        </p:txBody>
      </p:sp>
      <p:pic>
        <p:nvPicPr>
          <p:cNvPr id="4" name="Afbeelding 4" descr="Afbeelding met tekst, sneeuw, buiten, teken&#10;&#10;Beschrijving is gegenereerd met hoge betrouwbaarheid">
            <a:extLst>
              <a:ext uri="{FF2B5EF4-FFF2-40B4-BE49-F238E27FC236}">
                <a16:creationId xmlns:a16="http://schemas.microsoft.com/office/drawing/2014/main" xmlns="" id="{53DC77C0-A264-4908-927F-9C4CF4E9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67" y="4090662"/>
            <a:ext cx="4191000" cy="25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9A0DDA-F32B-42B3-A0B4-A25F9B26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Radio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293F7DD-3AAA-4F70-BB62-874FB0AD3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Wat kun je op de radio horen? </a:t>
            </a:r>
            <a:endParaRPr lang="nl-NL" dirty="0"/>
          </a:p>
        </p:txBody>
      </p:sp>
      <p:pic>
        <p:nvPicPr>
          <p:cNvPr id="5" name="Afbeelding 7" descr="Afbeelding met elektronica, lucht, machine, stereo&#10;&#10;Beschrijving is gegenereerd met zeer hoge betrouwbaarheid">
            <a:extLst>
              <a:ext uri="{FF2B5EF4-FFF2-40B4-BE49-F238E27FC236}">
                <a16:creationId xmlns:a16="http://schemas.microsoft.com/office/drawing/2014/main" xmlns="" id="{4734E1A0-8056-4BB1-9E3C-CE0DC5B1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23" y="3729885"/>
            <a:ext cx="3417744" cy="30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8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B397CB-A271-4C32-8CB4-12FE0856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Boeken 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7E6552C-DBEC-4BFA-AE10-9EAE0AE33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Wat kun je in boeken lezen? </a:t>
            </a:r>
            <a:endParaRPr lang="nl-NL" dirty="0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xmlns="" id="{56E06D75-93B3-4580-B9A1-6296759E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43" y="4651690"/>
            <a:ext cx="3803939" cy="17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03660C-1049-47BC-ACBC-ED3317AC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Aanplakbiljetten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92137CB-D0CD-4152-90B7-E0898653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Wat staat hierop? </a:t>
            </a:r>
            <a:endParaRPr lang="nl-NL"/>
          </a:p>
        </p:txBody>
      </p:sp>
      <p:pic>
        <p:nvPicPr>
          <p:cNvPr id="4" name="Afbeelding 4" descr="Afbeelding met stand, binnen, gebouw, container&#10;&#10;Beschrijving is gegenereerd met hoge betrouwbaarheid">
            <a:extLst>
              <a:ext uri="{FF2B5EF4-FFF2-40B4-BE49-F238E27FC236}">
                <a16:creationId xmlns:a16="http://schemas.microsoft.com/office/drawing/2014/main" xmlns="" id="{12272FA3-9B64-45DC-AFA5-6A4295B1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998" y="2199813"/>
            <a:ext cx="2558762" cy="45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8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</TotalTime>
  <Words>62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 3</vt:lpstr>
      <vt:lpstr>Ion-directiekamer</vt:lpstr>
      <vt:lpstr>Media</vt:lpstr>
      <vt:lpstr>Wat zijn media? </vt:lpstr>
      <vt:lpstr>Verschillende media</vt:lpstr>
      <vt:lpstr>Kranten / tijdschriften </vt:lpstr>
      <vt:lpstr>Televisie </vt:lpstr>
      <vt:lpstr>Internet / websites </vt:lpstr>
      <vt:lpstr>Radio</vt:lpstr>
      <vt:lpstr>Boeken </vt:lpstr>
      <vt:lpstr>Aanplakbiljetten </vt:lpstr>
      <vt:lpstr>Films </vt:lpstr>
      <vt:lpstr>Opdracht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Bouwmeister, Hanneke</dc:creator>
  <cp:lastModifiedBy>Bouwmeister, Hanneke</cp:lastModifiedBy>
  <cp:revision>43</cp:revision>
  <dcterms:created xsi:type="dcterms:W3CDTF">2012-07-30T23:35:21Z</dcterms:created>
  <dcterms:modified xsi:type="dcterms:W3CDTF">2018-04-19T09:40:29Z</dcterms:modified>
</cp:coreProperties>
</file>