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41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457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94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60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91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41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7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11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64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09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0F07FB9-02E6-4073-AB9A-50A8A3624DB3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B76576C-3687-49D8-BBDE-BA591FE1475E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3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Belang van media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Waarom is media belangrijk?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Zoek in verschillende media naar boodschappen. </a:t>
            </a:r>
          </a:p>
          <a:p>
            <a:pPr lvl="1"/>
            <a:r>
              <a:rPr lang="nl-NL" dirty="0" smtClean="0"/>
              <a:t>Wat willen ze ermee bereiken? </a:t>
            </a:r>
          </a:p>
          <a:p>
            <a:pPr lvl="1"/>
            <a:r>
              <a:rPr lang="nl-NL" dirty="0" smtClean="0"/>
              <a:t>Wat is het doel? </a:t>
            </a:r>
          </a:p>
          <a:p>
            <a:r>
              <a:rPr lang="nl-NL" dirty="0" smtClean="0"/>
              <a:t>Je mag in tweetallen werken </a:t>
            </a:r>
          </a:p>
          <a:p>
            <a:r>
              <a:rPr lang="nl-NL" dirty="0" smtClean="0"/>
              <a:t>Gebruik het werkblad.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375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we het de vorige keer over gehad?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441" y="2930525"/>
            <a:ext cx="3817685" cy="28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03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Belang van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Waarom is het belangrijk dat we media hebben? </a:t>
            </a:r>
          </a:p>
          <a:p>
            <a:r>
              <a:rPr lang="nl-NL" dirty="0" smtClean="0"/>
              <a:t>Klassengesprek.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2751138"/>
            <a:ext cx="3425825" cy="34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3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Media en jij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media gebruik jij? </a:t>
            </a:r>
          </a:p>
          <a:p>
            <a:r>
              <a:rPr lang="nl-NL" dirty="0" smtClean="0"/>
              <a:t>Hoe ga je daarmee om? </a:t>
            </a:r>
          </a:p>
          <a:p>
            <a:r>
              <a:rPr lang="nl-NL" dirty="0" smtClean="0"/>
              <a:t>Vul het werkblad in.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994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Mediaboodschappen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 de verschillende vormen van media, worden ook boodschappen gegeven. </a:t>
            </a:r>
          </a:p>
          <a:p>
            <a:r>
              <a:rPr lang="nl-NL" dirty="0" smtClean="0"/>
              <a:t>Geef eens een voorbeeld van een boodschap die je in de media ziet. </a:t>
            </a:r>
          </a:p>
          <a:p>
            <a:r>
              <a:rPr lang="nl-NL" dirty="0" smtClean="0"/>
              <a:t>Zijn er verschillen per vorm van media?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6163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https://media.nu.nl/m/mn4xohta65jr_wd640.jpg/politie-houdt-zes-personen-bij-invallen-drugsonderzoek-zuiden-nederl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11938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7500" y="553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Politie houdt zes personen aan bij invallen drugsonderzoek zuiden Nederland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170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528" y="292100"/>
            <a:ext cx="5251832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23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23862"/>
            <a:ext cx="914400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2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488950"/>
            <a:ext cx="88138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61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81</TotalTime>
  <Words>125</Words>
  <Application>Microsoft Office PowerPoint</Application>
  <PresentationFormat>Breedbeeld</PresentationFormat>
  <Paragraphs>22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Tw Cen MT</vt:lpstr>
      <vt:lpstr>Tw Cen MT Condensed</vt:lpstr>
      <vt:lpstr>Wingdings 3</vt:lpstr>
      <vt:lpstr>Integraal</vt:lpstr>
      <vt:lpstr>Belang van media </vt:lpstr>
      <vt:lpstr>Terugblik </vt:lpstr>
      <vt:lpstr>Belang van media </vt:lpstr>
      <vt:lpstr>Media en jij </vt:lpstr>
      <vt:lpstr>Mediaboodschappen </vt:lpstr>
      <vt:lpstr>PowerPoint-presentatie</vt:lpstr>
      <vt:lpstr>PowerPoint-presentatie</vt:lpstr>
      <vt:lpstr>PowerPoint-presentatie</vt:lpstr>
      <vt:lpstr>PowerPoint-presentatie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Belang van media </dc:title>
  <dc:creator>Bouwmeister, Hanneke</dc:creator>
  <cp:lastModifiedBy>Bouwmeister, Hanneke</cp:lastModifiedBy>
  <cp:revision>6</cp:revision>
  <dcterms:created xsi:type="dcterms:W3CDTF">2018-04-16T09:45:52Z</dcterms:created>
  <dcterms:modified xsi:type="dcterms:W3CDTF">2018-04-19T09:42:07Z</dcterms:modified>
</cp:coreProperties>
</file>