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1" r:id="rId11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D0F07FB9-02E6-4073-AB9A-50A8A3624DB3}" type="datetimeFigureOut">
              <a:rPr lang="nl-NL" smtClean="0"/>
              <a:t>19-4-2018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6576C-3687-49D8-BBDE-BA591FE1475E}" type="slidenum">
              <a:rPr lang="nl-NL" smtClean="0"/>
              <a:t>‹nr.›</a:t>
            </a:fld>
            <a:endParaRPr lang="nl-NL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1414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07FB9-02E6-4073-AB9A-50A8A3624DB3}" type="datetimeFigureOut">
              <a:rPr lang="nl-NL" smtClean="0"/>
              <a:t>19-4-2018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6576C-3687-49D8-BBDE-BA591FE1475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04576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07FB9-02E6-4073-AB9A-50A8A3624DB3}" type="datetimeFigureOut">
              <a:rPr lang="nl-NL" smtClean="0"/>
              <a:t>19-4-2018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6576C-3687-49D8-BBDE-BA591FE1475E}" type="slidenum">
              <a:rPr lang="nl-NL" smtClean="0"/>
              <a:t>‹nr.›</a:t>
            </a:fld>
            <a:endParaRPr lang="nl-NL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49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07FB9-02E6-4073-AB9A-50A8A3624DB3}" type="datetimeFigureOut">
              <a:rPr lang="nl-NL" smtClean="0"/>
              <a:t>19-4-2018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6576C-3687-49D8-BBDE-BA591FE1475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7949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07FB9-02E6-4073-AB9A-50A8A3624DB3}" type="datetimeFigureOut">
              <a:rPr lang="nl-NL" smtClean="0"/>
              <a:t>19-4-2018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6576C-3687-49D8-BBDE-BA591FE1475E}" type="slidenum">
              <a:rPr lang="nl-NL" smtClean="0"/>
              <a:t>‹nr.›</a:t>
            </a:fld>
            <a:endParaRPr lang="nl-NL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4603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07FB9-02E6-4073-AB9A-50A8A3624DB3}" type="datetimeFigureOut">
              <a:rPr lang="nl-NL" smtClean="0"/>
              <a:t>19-4-2018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6576C-3687-49D8-BBDE-BA591FE1475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66911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07FB9-02E6-4073-AB9A-50A8A3624DB3}" type="datetimeFigureOut">
              <a:rPr lang="nl-NL" smtClean="0"/>
              <a:t>19-4-2018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6576C-3687-49D8-BBDE-BA591FE1475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93419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07FB9-02E6-4073-AB9A-50A8A3624DB3}" type="datetimeFigureOut">
              <a:rPr lang="nl-NL" smtClean="0"/>
              <a:t>19-4-2018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6576C-3687-49D8-BBDE-BA591FE1475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779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07FB9-02E6-4073-AB9A-50A8A3624DB3}" type="datetimeFigureOut">
              <a:rPr lang="nl-NL" smtClean="0"/>
              <a:t>19-4-2018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6576C-3687-49D8-BBDE-BA591FE1475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09117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07FB9-02E6-4073-AB9A-50A8A3624DB3}" type="datetimeFigureOut">
              <a:rPr lang="nl-NL" smtClean="0"/>
              <a:t>19-4-2018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6576C-3687-49D8-BBDE-BA591FE1475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8646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07FB9-02E6-4073-AB9A-50A8A3624DB3}" type="datetimeFigureOut">
              <a:rPr lang="nl-NL" smtClean="0"/>
              <a:t>19-4-2018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6576C-3687-49D8-BBDE-BA591FE1475E}" type="slidenum">
              <a:rPr lang="nl-NL" smtClean="0"/>
              <a:t>‹nr.›</a:t>
            </a:fld>
            <a:endParaRPr lang="nl-NL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8090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D0F07FB9-02E6-4073-AB9A-50A8A3624DB3}" type="datetimeFigureOut">
              <a:rPr lang="nl-NL" smtClean="0"/>
              <a:t>19-4-2018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EB76576C-3687-49D8-BBDE-BA591FE1475E}" type="slidenum">
              <a:rPr lang="nl-NL" smtClean="0"/>
              <a:t>‹nr.›</a:t>
            </a:fld>
            <a:endParaRPr lang="nl-NL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0348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Belang van media 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Waarom is media belangrijk?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789976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Opdracht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Zoek in verschillende media naar boodschappen. </a:t>
            </a:r>
          </a:p>
          <a:p>
            <a:pPr lvl="1"/>
            <a:r>
              <a:rPr lang="nl-NL" dirty="0" smtClean="0"/>
              <a:t>Wat willen ze ermee bereiken? </a:t>
            </a:r>
          </a:p>
          <a:p>
            <a:pPr lvl="1"/>
            <a:r>
              <a:rPr lang="nl-NL" dirty="0" smtClean="0"/>
              <a:t>Wat is het doel? </a:t>
            </a:r>
          </a:p>
          <a:p>
            <a:r>
              <a:rPr lang="nl-NL" dirty="0" smtClean="0"/>
              <a:t>Je mag in tweetallen werken </a:t>
            </a:r>
          </a:p>
          <a:p>
            <a:r>
              <a:rPr lang="nl-NL" dirty="0" smtClean="0"/>
              <a:t>Gebruik het werkblad.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63759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Terugblik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Waar hebben we het de vorige keer over gehad? 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441" y="2930525"/>
            <a:ext cx="3817685" cy="2816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5032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Belang van media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Waarom is het belangrijk dat we media hebben? </a:t>
            </a:r>
          </a:p>
          <a:p>
            <a:r>
              <a:rPr lang="nl-NL" dirty="0" smtClean="0"/>
              <a:t>Klassengesprek. 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6800" y="2751138"/>
            <a:ext cx="3425825" cy="342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0372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Media en jij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Welke media gebruik jij? </a:t>
            </a:r>
          </a:p>
          <a:p>
            <a:r>
              <a:rPr lang="nl-NL" dirty="0" smtClean="0"/>
              <a:t>Hoe ga je daarmee om? </a:t>
            </a:r>
          </a:p>
          <a:p>
            <a:r>
              <a:rPr lang="nl-NL" dirty="0" smtClean="0"/>
              <a:t>Vul het werkblad in.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299488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Mediaboodschappen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In de verschillende vormen van media, worden ook boodschappen gegeven. </a:t>
            </a:r>
          </a:p>
          <a:p>
            <a:r>
              <a:rPr lang="nl-NL" dirty="0" smtClean="0"/>
              <a:t>Geef eens een voorbeeld van een boodschap die je in de media ziet. </a:t>
            </a:r>
          </a:p>
          <a:p>
            <a:r>
              <a:rPr lang="nl-NL" dirty="0" smtClean="0"/>
              <a:t>Zijn er verschillen per vorm van media?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961630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 descr="https://media.nu.nl/m/mn4xohta65jr_wd640.jpg/politie-houdt-zes-personen-bij-invallen-drugsonderzoek-zuiden-nederla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600" y="1193800"/>
            <a:ext cx="609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17500" y="5537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Politie houdt zes personen aan bij invallen drugsonderzoek zuiden Nederland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31701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5528" y="292100"/>
            <a:ext cx="5251832" cy="629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5237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423862"/>
            <a:ext cx="9144000" cy="601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0206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100" y="488950"/>
            <a:ext cx="8813800" cy="588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9617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al">
  <a:themeElements>
    <a:clrScheme name="Integraal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Integra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81</TotalTime>
  <Words>125</Words>
  <Application>Microsoft Office PowerPoint</Application>
  <PresentationFormat>Breedbeeld</PresentationFormat>
  <Paragraphs>22</Paragraphs>
  <Slides>10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5" baseType="lpstr">
      <vt:lpstr>Arial</vt:lpstr>
      <vt:lpstr>Tw Cen MT</vt:lpstr>
      <vt:lpstr>Tw Cen MT Condensed</vt:lpstr>
      <vt:lpstr>Wingdings 3</vt:lpstr>
      <vt:lpstr>Integraal</vt:lpstr>
      <vt:lpstr>Belang van media </vt:lpstr>
      <vt:lpstr>Terugblik </vt:lpstr>
      <vt:lpstr>Belang van media </vt:lpstr>
      <vt:lpstr>Media en jij </vt:lpstr>
      <vt:lpstr>Mediaboodschappen </vt:lpstr>
      <vt:lpstr>PowerPoint-presentatie</vt:lpstr>
      <vt:lpstr>PowerPoint-presentatie</vt:lpstr>
      <vt:lpstr>PowerPoint-presentatie</vt:lpstr>
      <vt:lpstr>PowerPoint-presentatie</vt:lpstr>
      <vt:lpstr>Opdracht </vt:lpstr>
    </vt:vector>
  </TitlesOfParts>
  <Company>School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Belang van media </dc:title>
  <dc:creator>Bouwmeister, Hanneke</dc:creator>
  <cp:lastModifiedBy>Bouwmeister, Hanneke</cp:lastModifiedBy>
  <cp:revision>6</cp:revision>
  <dcterms:created xsi:type="dcterms:W3CDTF">2018-04-16T09:45:52Z</dcterms:created>
  <dcterms:modified xsi:type="dcterms:W3CDTF">2018-04-19T09:42:07Z</dcterms:modified>
</cp:coreProperties>
</file>