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9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14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28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077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63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3463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112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820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81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060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852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69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561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26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15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82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0013-FEB9-453D-A44F-38D7784325EC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85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_A4v8azVL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UYcGzuSaH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asZ42LFJ5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_IC5Ajwfw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Berichten in de media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Mediaboodschappen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544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hebben we het de vorige les over gehad? </a:t>
            </a:r>
          </a:p>
          <a:p>
            <a:r>
              <a:rPr lang="nl-NL" dirty="0" smtClean="0"/>
              <a:t>Wat heb je gedaan?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75" y="3614738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77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Berichten in de media.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Elke dag komen er berichten in de media. </a:t>
            </a:r>
          </a:p>
          <a:p>
            <a:pPr lvl="1"/>
            <a:r>
              <a:rPr lang="nl-NL" dirty="0" smtClean="0"/>
              <a:t>Nieuws</a:t>
            </a:r>
          </a:p>
          <a:p>
            <a:pPr lvl="2"/>
            <a:r>
              <a:rPr lang="nl-NL" dirty="0" smtClean="0"/>
              <a:t>Krant </a:t>
            </a:r>
          </a:p>
          <a:p>
            <a:pPr lvl="2"/>
            <a:r>
              <a:rPr lang="nl-NL" dirty="0" smtClean="0"/>
              <a:t>Tv</a:t>
            </a:r>
          </a:p>
          <a:p>
            <a:pPr lvl="2"/>
            <a:r>
              <a:rPr lang="nl-NL" dirty="0" smtClean="0"/>
              <a:t>Internet </a:t>
            </a:r>
          </a:p>
          <a:p>
            <a:pPr lvl="1"/>
            <a:r>
              <a:rPr lang="nl-NL" dirty="0" smtClean="0"/>
              <a:t>Sociale media </a:t>
            </a:r>
          </a:p>
          <a:p>
            <a:pPr lvl="2"/>
            <a:r>
              <a:rPr lang="nl-NL" dirty="0" smtClean="0"/>
              <a:t>Facebook</a:t>
            </a:r>
          </a:p>
          <a:p>
            <a:pPr lvl="2"/>
            <a:r>
              <a:rPr lang="nl-NL" dirty="0" smtClean="0"/>
              <a:t>Instagram </a:t>
            </a:r>
          </a:p>
          <a:p>
            <a:pPr lvl="2"/>
            <a:r>
              <a:rPr lang="nl-NL" dirty="0" smtClean="0"/>
              <a:t>Snapchat </a:t>
            </a:r>
          </a:p>
          <a:p>
            <a:pPr lvl="2"/>
            <a:r>
              <a:rPr lang="nl-NL" dirty="0" err="1" smtClean="0"/>
              <a:t>Whatsapp</a:t>
            </a:r>
            <a:r>
              <a:rPr lang="nl-NL" dirty="0" smtClean="0"/>
              <a:t> </a:t>
            </a:r>
          </a:p>
          <a:p>
            <a:pPr lvl="2"/>
            <a:r>
              <a:rPr lang="nl-NL" dirty="0" smtClean="0"/>
              <a:t>Enz. </a:t>
            </a:r>
          </a:p>
          <a:p>
            <a:pPr lvl="1"/>
            <a:r>
              <a:rPr lang="nl-NL" dirty="0" smtClean="0"/>
              <a:t>Andere berichten? 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136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Berichten in de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Vorige keer heb je geleerd dat berichten een bepaalde boodschap overbrengen. </a:t>
            </a:r>
          </a:p>
          <a:p>
            <a:pPr lvl="1"/>
            <a:r>
              <a:rPr lang="nl-NL" dirty="0" smtClean="0"/>
              <a:t>Nieuwsbericht </a:t>
            </a:r>
            <a:r>
              <a:rPr lang="nl-NL" dirty="0" smtClean="0">
                <a:sym typeface="Wingdings" panose="05000000000000000000" pitchFamily="2" charset="2"/>
              </a:rPr>
              <a:t> informeren, informatie geven 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Reclame  overhalen om iets te doen / kopen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Sociale media  amuseren, delen, enz.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Jullie gaan zo naar een aantal filmpjes kijken.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Bedenk wat de boodschap van de berichten kan zijn.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Wat wil iemand hiermee bereiken? </a:t>
            </a:r>
          </a:p>
          <a:p>
            <a:pPr lvl="1"/>
            <a:endParaRPr lang="nl-NL" dirty="0" smtClean="0"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976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1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https://www.youtube.com/watch?v=y_A4v8azVLI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Wat is de boodschap? </a:t>
            </a:r>
            <a:endParaRPr lang="nl-NL" dirty="0"/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7679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https://www.youtube.com/watch?v=oUYcGzuSaHY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567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3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https://www.youtube.com/watch?v=6asZ42LFJ5w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5347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4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https://www.youtube.com/watch?v=o_IC5Ajwfws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969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Zoek zelf (of in tweetallen) naar een filmpje met een bepaalde boodschap. </a:t>
            </a:r>
          </a:p>
          <a:p>
            <a:r>
              <a:rPr lang="nl-NL" dirty="0" smtClean="0"/>
              <a:t>Dit filmpje gaan jullie aan de klas laten zien. Vertel daarbij:</a:t>
            </a:r>
          </a:p>
          <a:p>
            <a:pPr lvl="1"/>
            <a:r>
              <a:rPr lang="nl-NL" dirty="0" smtClean="0"/>
              <a:t>Waarom je dit filmpje hebt gekozen</a:t>
            </a:r>
          </a:p>
          <a:p>
            <a:pPr lvl="1"/>
            <a:r>
              <a:rPr lang="nl-NL" dirty="0" smtClean="0"/>
              <a:t>Wat volgens jullie de boodschap is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34" y="4292669"/>
            <a:ext cx="6965696" cy="174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00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232</Words>
  <Application>Microsoft Office PowerPoint</Application>
  <PresentationFormat>Breedbeeld</PresentationFormat>
  <Paragraphs>53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Berichten in de media</vt:lpstr>
      <vt:lpstr>Terugblik </vt:lpstr>
      <vt:lpstr>Berichten in de media. </vt:lpstr>
      <vt:lpstr>Berichten in de media </vt:lpstr>
      <vt:lpstr>Filmpje 1 </vt:lpstr>
      <vt:lpstr>Filmpje 2</vt:lpstr>
      <vt:lpstr>Filmpje 3 </vt:lpstr>
      <vt:lpstr>Filmpje 4 </vt:lpstr>
      <vt:lpstr>Opdracht 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Berichten in de media</dc:title>
  <dc:creator>Bouwmeister, Hanneke</dc:creator>
  <cp:lastModifiedBy>Bouwmeister, Hanneke</cp:lastModifiedBy>
  <cp:revision>5</cp:revision>
  <dcterms:created xsi:type="dcterms:W3CDTF">2018-04-19T09:09:02Z</dcterms:created>
  <dcterms:modified xsi:type="dcterms:W3CDTF">2018-04-19T09:38:10Z</dcterms:modified>
</cp:coreProperties>
</file>