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4" r:id="rId4"/>
    <p:sldId id="265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962" autoAdjust="0"/>
  </p:normalViewPr>
  <p:slideViewPr>
    <p:cSldViewPr>
      <p:cViewPr varScale="1">
        <p:scale>
          <a:sx n="59" d="100"/>
          <a:sy n="59" d="100"/>
        </p:scale>
        <p:origin x="163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0BFF8-910C-43A3-A6DC-98BBC9912DBB}" type="datetimeFigureOut">
              <a:rPr lang="nl-NL" smtClean="0"/>
              <a:t>4-1-2017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FCE8AF-D724-4F79-9E0D-4DAA243F8D8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7416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CE8AF-D724-4F79-9E0D-4DAA243F8D8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5987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CE8AF-D724-4F79-9E0D-4DAA243F8D8D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3126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CE8AF-D724-4F79-9E0D-4DAA243F8D8D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3409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CE8AF-D724-4F79-9E0D-4DAA243F8D8D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28960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CE8AF-D724-4F79-9E0D-4DAA243F8D8D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2843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CE8AF-D724-4F79-9E0D-4DAA243F8D8D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0284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743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2922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70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3212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5605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387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4-1-2017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8990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4-1-2017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971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4-1-2017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869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5579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9BCC-0177-4C13-A757-AC8444E76EC4}" type="datetimeFigureOut">
              <a:rPr lang="nl-NL" smtClean="0"/>
              <a:t>4-1-2017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28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29BCC-0177-4C13-A757-AC8444E76EC4}" type="datetimeFigureOut">
              <a:rPr lang="nl-NL" smtClean="0"/>
              <a:t>4-1-2017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D17E-EF77-47B6-B03C-1A14C2DDBA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6658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ocrative.com/" TargetMode="Externa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http://workshops.nodebox.net/2010/wp-content/uploads/text-fill6.jpg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2268760" y="-171400"/>
            <a:ext cx="13002607" cy="7245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971600" y="2708920"/>
            <a:ext cx="7344816" cy="90931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nl-NL" sz="3600" kern="10" spc="0" dirty="0">
                <a:ln>
                  <a:noFill/>
                </a:ln>
                <a:effectLst/>
                <a:latin typeface="Franklin Gothic Heavy"/>
              </a:rPr>
              <a:t>Mediawijsheid</a:t>
            </a:r>
          </a:p>
        </p:txBody>
      </p:sp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2087724" y="4045703"/>
            <a:ext cx="5112568" cy="794941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319"/>
              </a:avLst>
            </a:prstTxWarp>
          </a:bodyPr>
          <a:lstStyle/>
          <a:p>
            <a:pPr algn="ctr" rtl="0">
              <a:buNone/>
            </a:pPr>
            <a:r>
              <a:rPr lang="nl-NL" sz="3600" kern="10" dirty="0" err="1">
                <a:ln>
                  <a:solidFill>
                    <a:schemeClr val="accent1"/>
                  </a:solidFill>
                </a:ln>
                <a:latin typeface="Franklin Gothic Heavy"/>
              </a:rPr>
              <a:t>Netiquette</a:t>
            </a:r>
            <a:endParaRPr lang="nl-NL" sz="3600" kern="10" spc="0" dirty="0">
              <a:ln>
                <a:solidFill>
                  <a:schemeClr val="accent1"/>
                </a:solidFill>
              </a:ln>
              <a:effectLst/>
              <a:latin typeface="Franklin Gothic Heavy"/>
            </a:endParaRPr>
          </a:p>
        </p:txBody>
      </p:sp>
    </p:spTree>
    <p:extLst>
      <p:ext uri="{BB962C8B-B14F-4D97-AF65-F5344CB8AC3E}">
        <p14:creationId xmlns:p14="http://schemas.microsoft.com/office/powerpoint/2010/main" val="1154479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nl-NL" sz="6000" b="1" dirty="0" err="1"/>
              <a:t>Netiquette</a:t>
            </a:r>
            <a:r>
              <a:rPr lang="nl-NL" sz="6000" b="1" dirty="0"/>
              <a:t>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28600" y="1988840"/>
            <a:ext cx="8686800" cy="396044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4800" b="1" dirty="0">
                <a:effectLst/>
              </a:rPr>
              <a:t>Gedrags- en fatsoensregels </a:t>
            </a:r>
          </a:p>
          <a:p>
            <a:pPr marL="0" indent="0" algn="ctr">
              <a:buNone/>
            </a:pPr>
            <a:r>
              <a:rPr lang="nl-NL" sz="4800" b="1" dirty="0">
                <a:effectLst/>
              </a:rPr>
              <a:t>voor iedereen </a:t>
            </a:r>
          </a:p>
          <a:p>
            <a:pPr marL="0" indent="0" algn="ctr">
              <a:buNone/>
            </a:pPr>
            <a:r>
              <a:rPr lang="nl-NL" sz="4800" b="1" dirty="0">
                <a:effectLst/>
              </a:rPr>
              <a:t>die gebruik maakt </a:t>
            </a:r>
          </a:p>
          <a:p>
            <a:pPr marL="0" indent="0" algn="ctr">
              <a:buNone/>
            </a:pPr>
            <a:r>
              <a:rPr lang="nl-NL" sz="4800" b="1" dirty="0">
                <a:effectLst/>
              </a:rPr>
              <a:t>van internet en sociale media</a:t>
            </a:r>
            <a:endParaRPr lang="nl-NL" sz="4800" b="1" dirty="0"/>
          </a:p>
        </p:txBody>
      </p:sp>
    </p:spTree>
    <p:extLst>
      <p:ext uri="{BB962C8B-B14F-4D97-AF65-F5344CB8AC3E}">
        <p14:creationId xmlns:p14="http://schemas.microsoft.com/office/powerpoint/2010/main" val="2195099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/>
          </a:bodyPr>
          <a:lstStyle/>
          <a:p>
            <a:r>
              <a:rPr lang="nl-NL" sz="5400" b="1" dirty="0"/>
              <a:t>Tips online fatsoen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b="1" dirty="0"/>
              <a:t>Tel tot tien</a:t>
            </a:r>
          </a:p>
          <a:p>
            <a:pPr marL="0" indent="0">
              <a:buNone/>
            </a:pPr>
            <a:r>
              <a:rPr lang="nl-NL" dirty="0"/>
              <a:t>Als je ergens geïrriteerd over bent op internet of sociale media, zeg dan geen dingen waar je later spijt van krijgt. Reageer pas later, wanneer je goed nagedacht hebt.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/>
              <a:t>Een geintje komt online niet altijd zo over</a:t>
            </a:r>
          </a:p>
          <a:p>
            <a:pPr marL="0" indent="0">
              <a:buNone/>
            </a:pPr>
            <a:r>
              <a:rPr lang="nl-NL" dirty="0"/>
              <a:t>Wat voor jou een geintje is, kan bij een ander heel fout vallen of flinke schade aanrichten. Je kan elkaars gelaatsuitdrukking of houding namelijk niet zien. </a:t>
            </a:r>
            <a:r>
              <a:rPr lang="nl-NL" dirty="0" err="1"/>
              <a:t>Emoticons</a:t>
            </a:r>
            <a:r>
              <a:rPr lang="nl-NL" dirty="0"/>
              <a:t> kunnen helpen om je boodschap duidelijker te maken.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7835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552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3000" b="1" dirty="0"/>
              <a:t>Zet geen informatie over anderen online</a:t>
            </a:r>
          </a:p>
          <a:p>
            <a:pPr marL="0" indent="0">
              <a:buNone/>
            </a:pPr>
            <a:r>
              <a:rPr lang="nl-NL" sz="3000" dirty="0"/>
              <a:t>Zelfs niet voor de grap kan want het kan hele nare gevolgen hebben. </a:t>
            </a:r>
          </a:p>
          <a:p>
            <a:pPr marL="0" indent="0">
              <a:buNone/>
            </a:pPr>
            <a:endParaRPr lang="nl-NL" sz="3000" dirty="0"/>
          </a:p>
          <a:p>
            <a:pPr marL="0" indent="0">
              <a:buNone/>
            </a:pPr>
            <a:r>
              <a:rPr lang="nl-NL" sz="3000" b="1" dirty="0"/>
              <a:t>Houd je wachtwoord geheim</a:t>
            </a:r>
          </a:p>
          <a:p>
            <a:pPr marL="0" indent="0">
              <a:buNone/>
            </a:pPr>
            <a:r>
              <a:rPr lang="nl-NL" sz="3000" dirty="0"/>
              <a:t>Geef je wachtwoord nooit aan anderen, zelfs niet aan je beste vriend of vriendin. Overigens: inbreken op het account van een ander is een strafbaar feit.</a:t>
            </a:r>
          </a:p>
          <a:p>
            <a:pPr marL="0" indent="0">
              <a:buNone/>
            </a:pPr>
            <a:endParaRPr lang="nl-NL" sz="3000" dirty="0"/>
          </a:p>
          <a:p>
            <a:pPr marL="0" indent="0">
              <a:spcBef>
                <a:spcPts val="0"/>
              </a:spcBef>
              <a:buNone/>
            </a:pPr>
            <a:r>
              <a:rPr lang="nl-NL" sz="3000" b="1" dirty="0"/>
              <a:t>Gedraag je tegenover anderen zoals je zelf graag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3000" b="1" dirty="0"/>
              <a:t>benaderd wilt worden</a:t>
            </a:r>
            <a:r>
              <a:rPr lang="nl-NL" sz="3000" dirty="0"/>
              <a:t> (altijd! niet alleen online)</a:t>
            </a:r>
          </a:p>
          <a:p>
            <a:pPr marL="0" indent="0">
              <a:buNone/>
            </a:pPr>
            <a:r>
              <a:rPr lang="nl-NL" sz="3000" dirty="0"/>
              <a:t>Op sociale media en internet kan je de gevolgen van je eigen gedrag niet direct ZIEN bij de ander.</a:t>
            </a:r>
          </a:p>
        </p:txBody>
      </p:sp>
    </p:spTree>
    <p:extLst>
      <p:ext uri="{BB962C8B-B14F-4D97-AF65-F5344CB8AC3E}">
        <p14:creationId xmlns:p14="http://schemas.microsoft.com/office/powerpoint/2010/main" val="3488709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us.123rf.com/400wm/400/400/coramax/coramax1209/coramax120900324/15328985-3d-mensen--een-man-persoon-die-een-staafdiagram-het-aantonen-van-succes-of-prestatie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4739" y="269263"/>
            <a:ext cx="607695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sz="4800" b="1" dirty="0"/>
              <a:t>      </a:t>
            </a:r>
            <a:r>
              <a:rPr lang="nl-NL" sz="5400" b="1" dirty="0"/>
              <a:t>Klassenonderzoek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4149080"/>
            <a:ext cx="9001000" cy="4093915"/>
          </a:xfrm>
        </p:spPr>
        <p:txBody>
          <a:bodyPr/>
          <a:lstStyle/>
          <a:p>
            <a:r>
              <a:rPr lang="nl-NL" b="1" dirty="0"/>
              <a:t>Pak je smartphone</a:t>
            </a:r>
          </a:p>
          <a:p>
            <a:r>
              <a:rPr lang="nl-NL" b="1" dirty="0"/>
              <a:t>Ga naar </a:t>
            </a:r>
            <a:r>
              <a:rPr lang="nl-NL" b="1" dirty="0">
                <a:solidFill>
                  <a:schemeClr val="accent4"/>
                </a:solidFill>
                <a:hlinkClick r:id="rId5"/>
              </a:rPr>
              <a:t>www.socrative.com</a:t>
            </a:r>
            <a:r>
              <a:rPr lang="nl-NL" b="1" dirty="0">
                <a:solidFill>
                  <a:schemeClr val="accent4"/>
                </a:solidFill>
              </a:rPr>
              <a:t> en klik op Login</a:t>
            </a:r>
          </a:p>
          <a:p>
            <a:r>
              <a:rPr lang="nl-NL" b="1" dirty="0">
                <a:solidFill>
                  <a:schemeClr val="accent4"/>
                </a:solidFill>
              </a:rPr>
              <a:t>Kies </a:t>
            </a:r>
            <a:r>
              <a:rPr lang="nl-NL" b="1" dirty="0" err="1">
                <a:solidFill>
                  <a:schemeClr val="accent4"/>
                </a:solidFill>
              </a:rPr>
              <a:t>students</a:t>
            </a:r>
            <a:r>
              <a:rPr lang="nl-NL" b="1" dirty="0">
                <a:solidFill>
                  <a:schemeClr val="accent4"/>
                </a:solidFill>
              </a:rPr>
              <a:t> login</a:t>
            </a:r>
          </a:p>
          <a:p>
            <a:r>
              <a:rPr lang="nl-NL" b="1" dirty="0"/>
              <a:t>Room </a:t>
            </a:r>
            <a:r>
              <a:rPr lang="nl-NL" b="1" dirty="0" err="1"/>
              <a:t>number</a:t>
            </a:r>
            <a:r>
              <a:rPr lang="nl-NL" b="1" dirty="0"/>
              <a:t>: VENSTER5417</a:t>
            </a:r>
          </a:p>
          <a:p>
            <a:r>
              <a:rPr lang="nl-NL" b="1" dirty="0"/>
              <a:t>Wacht tot je docent de volgende activiteit start.</a:t>
            </a:r>
          </a:p>
        </p:txBody>
      </p:sp>
    </p:spTree>
    <p:extLst>
      <p:ext uri="{BB962C8B-B14F-4D97-AF65-F5344CB8AC3E}">
        <p14:creationId xmlns:p14="http://schemas.microsoft.com/office/powerpoint/2010/main" val="1531583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media.whatsapp.com/directory/logos/Bitmap/-thumbnails/logo-icon.png?rnd=137842207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69" y="3075097"/>
            <a:ext cx="6984759" cy="4458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/>
              <a:t>What’s</a:t>
            </a:r>
            <a:r>
              <a:rPr lang="nl-NL" b="1" dirty="0"/>
              <a:t> </a:t>
            </a:r>
            <a:r>
              <a:rPr lang="nl-NL" b="1" dirty="0" err="1"/>
              <a:t>App</a:t>
            </a:r>
            <a:r>
              <a:rPr lang="nl-NL" b="1" dirty="0"/>
              <a:t>!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Bestaat sinds 2009</a:t>
            </a:r>
          </a:p>
          <a:p>
            <a:r>
              <a:rPr lang="nl-NL" dirty="0"/>
              <a:t>Inmiddels 500 miljoen gebruikers</a:t>
            </a:r>
          </a:p>
          <a:p>
            <a:r>
              <a:rPr lang="nl-NL" dirty="0"/>
              <a:t>31 miljard (!) berichten per dag waarvan 400 miljoen afbeeldingen</a:t>
            </a:r>
          </a:p>
          <a:p>
            <a:r>
              <a:rPr lang="nl-NL" dirty="0"/>
              <a:t>In februari 2014 voor 19 miljard dollar verkocht aan </a:t>
            </a:r>
            <a:r>
              <a:rPr lang="nl-NL" dirty="0" err="1"/>
              <a:t>Facebook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1994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60738"/>
            <a:ext cx="2971130" cy="1700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612" y="4941168"/>
            <a:ext cx="1711077" cy="1711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829009"/>
          </a:xfrm>
        </p:spPr>
        <p:txBody>
          <a:bodyPr/>
          <a:lstStyle/>
          <a:p>
            <a:r>
              <a:rPr lang="nl-NL" b="1" dirty="0" err="1"/>
              <a:t>What’s</a:t>
            </a:r>
            <a:r>
              <a:rPr lang="nl-NL" b="1" dirty="0"/>
              <a:t> Happy!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2103646"/>
            <a:ext cx="8229600" cy="3845634"/>
          </a:xfrm>
        </p:spPr>
        <p:txBody>
          <a:bodyPr>
            <a:normAutofit/>
          </a:bodyPr>
          <a:lstStyle/>
          <a:p>
            <a:r>
              <a:rPr lang="nl-NL" dirty="0"/>
              <a:t>Ruzies of conflicten tussen leerlingen ontstaan vaak via </a:t>
            </a:r>
            <a:r>
              <a:rPr lang="nl-NL" dirty="0" err="1"/>
              <a:t>what’s</a:t>
            </a:r>
            <a:r>
              <a:rPr lang="nl-NL" dirty="0"/>
              <a:t> app.</a:t>
            </a:r>
          </a:p>
          <a:p>
            <a:r>
              <a:rPr lang="nl-NL" dirty="0"/>
              <a:t>Het is handig om een aantal afspraken in de klas te maken rondom </a:t>
            </a:r>
            <a:r>
              <a:rPr lang="nl-NL" dirty="0" err="1"/>
              <a:t>what’s</a:t>
            </a:r>
            <a:r>
              <a:rPr lang="nl-NL" dirty="0"/>
              <a:t> app gebruik .</a:t>
            </a:r>
          </a:p>
          <a:p>
            <a:r>
              <a:rPr lang="nl-NL" dirty="0"/>
              <a:t>Deze afspraken worden, goed zichtbaar, in de thuisbasis opgehangen.</a:t>
            </a:r>
          </a:p>
        </p:txBody>
      </p:sp>
      <p:sp>
        <p:nvSpPr>
          <p:cNvPr id="4" name="AutoShape 2" descr="data:image/jpeg;base64,/9j/4AAQSkZJRgABAQAAAQABAAD/2wCEAAkGBxQSEBQQEBQVFBQVFRUUFRQUEBUUFxAWFRYXFxUUFBQYHCggGBolHBQUITEiJSorLi4uFx8zODMsNygtLisBCgoKDg0OGxAQGywkICQsLCwsLCwsLC0sLC0sLCw0LC8sLCwsLCwsLCwsLCwsLCwsLCwsLCwsLCwsLCwsLCwsLP/AABEIAOEA4QMBEQACEQEDEQH/xAAcAAABBQEBAQAAAAAAAAAAAAAAAgMEBQYBBwj/xABHEAACAQIDBAYHBAcHAwUBAAABAgADEQQSIQUxQVEGE2FxgZEHIjJCUqGxFGJywSMzgpKy0fAkU2Nzg6LSFZOUQ7PC0+E0/8QAGwEBAAIDAQEAAAAAAAAAAAAAAAEFAwQGAgf/xAA7EQACAQMBBQUFCAICAQUAAAAAAQIDBBEFEiExQVETYXGBkSIyobHRBhQjM0LB4fAVUrLxQxYkYoKS/9oADAMBAAIRAxEAPwD3GAEAIAQAgBACAEAIAEwCBiNs0ENjUUt8K+u37q3MxVK9Kn78kvM9xpzlwRHbbo9yjWbtyLT/APcZTK+prVnD9efDeZFby54EHbFXhQH7VcD+FTNaX2htlwTfke/u3ec/6tX/ALml/wCS3/0zx/6jof6S+H1H3Zdfh/IDbNXjQX9mvf8AiQTJHX7d8U0Pu3eLXbw9+jWXtCq4/wBjE/KbVPWLSf6seJ5dtLuJFDbVBzYVAD8L3Q+TWM3adelU92SZjlSnHiieDfUTMYzsAIAQAgBACAEAIAQAgBACAEAIAQAgBACARsbj6dEXqMFvuG8t2Ko1J7p4nUjTjtSeEeowcnhFZU2pWqaUkFNfjq6sfw0gdP2iO6UF19oaNPdSW0/RGxGgv1MjNgs+tZ3qn7zWXwRbL8pQXGsXdb9WF0W4zKKjwRIpUVUWUBRyAA+krG3Le3knIrLJSGTmWesE5OFZ6USciSJ6SBwie0SIqIGFmAI5EXHzmSLa4EjCYbJrSZqR+42nihup8pY0NRuKXCWfE8yhGXFEujtasmlRRVX4qfquO9CbHwI7pdW+tQluqLHyME7ZfpZa4LaFOsD1bAkb1OjL+JTqJcQqRmsxeTVlCUeKJU9nkIAQAgBACAEAIAQAgBACAEAIBx2ABJIAGpJNgBzJgFHiNrvV9XDaLxrsLg/5Se93nTvlHf63St8wp+1L4I2YUOcvQZw+DVSX1ZzvqOczHx4DsFhOPurytcyzUlnu5GxwWERNu9IcPg1zYioFJ3IPWdu5RrFtZ1rh4pxz8vUlRbMBtD0pVqjZMDh+4uC7HtyLoPEmX1D7PxW+rLPcvr/B6xFcROH2ltupqGVOxkpL8rXlgtEtce6/VmN16SLfBbc2rRP9ooUsQnHq2VKngNx8pgraDTazTbT9V9SFWoy7jZ7H2nTxNPrKdxY2ZHXK9NuKsp3H6ygrW06M3Ca3ktYJpWeNkjIkrJ2ScmZ2tt6rmalgMOcQ6mzVGOSjTbkXPtHu85Z2ek1K6U3uj8We3KEPffkZ/FLtw+sGoJ9xer08WB+suI6NQS3pvz+h4+80yqrdJ9rYXXEUg6jeTSBH71PdPNTR6PLK+PzMkasJF3sL0k4etZa4NBjxJzUz+2N3iJW1tMq098faXdx9DJhPga2rTRwKgPatRGsR2qwmrTuKlB7UXgjZzuaHcL0iakcuIGanwrKNV/zUHD7w8QJe2WtU6r2Km5/BmvVsmlmHoaWlVDKGQhlIuCDcEcwZeGg1gXACAEAIAQAgBACAEAIAQBjG4tKSGpUNgPEkncFA1JPKeZzjCLlJ4SPUYuTwigrF8Qc1YZae9aN9/Jqp94/d3DtnHanrUq2adHdHrzf8G7TpKHiSlE549nnfTT0jikTh8CQ9Tc1beqHkg95u3d3y/wBP0Z1EqlfcunN+PRHtRxxM7sDoVXxj9fjGcZtSCb1H/ET7InV0qCjFRisLoYKtzjct56Xsro5Rw65aaBR2Df3neTM6ilwNKUnLeyw6gDcAIPI29OAR6R6qqr8GIR+0HcfA/Uyl1m2Uqaqrivk/oblrLaTpPxXivqi/tOd2T1kibRJyhFNmchAeV/aPgLzLQoOtUjTXN/8AZlpNJub4RWfp8R+jQCgKosALAcp3EIKEVGPBFfKTk3J8WPBJ6PI1VwSsNRAMP0q9HVGtepSHVudcyDQn76bj3jWY5U0+BmhXlHjvRgMPj8Zsmr1VQZqRPsEk037abe639WlXe6dTuF7W6XVf3eWFKun/AHeei7G23SxdPrKJ/Eh9pDyI/Ocnc2tS3nszXg+TN2LTWUTMFiqmGYtR9ZCbvQJsrc2pn3H+R485Zafq06GIVN8fijDXtY1VlbmbLZm0ademKlI3G4gizIw3qw4ETr6dSNSKlB5TKWdOUJbMiXPZ4CAEAIAQAgBACAEAYxuLWkhqObAeJYncqjiSeE8znGEXKTwkeoxcnhGfAaq4rVvaHsJe4og/VzxPgJw2qapK6lsx3QXx8TfhBQWESu06Aak8pUJZPR5P066cNiGOCwJOQnIzr7Vc/CnJe3j3TqdM0pQxVqrfyXTx7z2sQ38/kWvQToCEtWrgGpvA3rS7Bzbt4TpIQ5s0atdy3LgekUsOFFlH/wCzKa4MkgDTJAGXSQQQ8ZTujDsNu/eJguKanSlF80zLQnsVIy70XOGfMitzUHzE42KykzaqLZm49GMOL11HwozeLEKPleW2kQTuG+i+YqPFB97S9CcqzpTRHAkAVkgAUgFJt/o9TxNNkdQQd4PHtB4HtkNJrDJjJxeUeK7a2NiNlYgVqJbq72DW7f1dUf1eaVzbQqw2JrKLGhcZ4cTcdHtvpjKeZfVddHS+qnmOY7Zx15Zztp4e9cmWlOSksosKWIejU66j7W5lJstZR7rdvJuHdM+n6hO1ljjF8V9DzXto1o4fE3WytopiKQq0zpuKnejDerDgRO1p1I1IqcXlM56pTlTlsyJk9ngIAQAgBACAEATUcKCzGwAJJPADeYBmWrHEVBWYEIv6lDwH96w+I8OQ7zON1jUXWl2VN+yuPf8AwWFKnsLvJKiUODIeX+knpiXY4DCEkXy1XXe7Xt1SW3i+/wAp0mlacklWqLwX7/Q9JbO/n8i39HnQjqQK1YDrSNf8IH3F7eZnUQhjezQrVdrcuB6QlMAWAsBMhgOlYAkrAG2WAMOsgEd1kEMkbGP6Cn2Lby0/KcYt+fF/Msrj81vrv9RWHF69Q8lpj+Mn8pdaOl7b57l8zDX/ACoLvl+xYIsuzUHlWAKywAKwBplgFTtvZKV0ZWUG4III0YcjDWSU2nlHhm3dk1tl4oVaJOQn1SfnSqc5oXNtCpBwnwZZW9fO9cTc7H2smKpCqmnBl4o3EGcdc20repsS8n1RcU5KSyifgNoNhqvXJcqbCqg99R7wHxrw5jSb+l37t57MvdfwMF5aKtDK4o9Ew9daiLUQhlYBlI3EHUGdgnlZRzjTTwxySQEAIAQAgBAM/tzEdbU+zj2Fs1b7x3pS/wDkey3OUms3vZU+yh7z+CNu3p/rfkJE47BtGN9JHSv7LS+z0T+nqjUjfRQ6FuwncPEy10ux7ae3P3V8X0+pMVjeyn9GHRDMRi6w1OtMH3QffPaeE7GnDmadxVz7K8z16lSCgAbhMxqjmWABWAIIgDbCAM1FkAjOJBDF7G/Ur3uPJzOPUUm0ur+bLGv7/kvkh3Bfra3en8MuNH/8vivkYrj3IefzLJBLo1B0QDsAIAhxAGHEAz/SfYqYmiyOtwRqPoR2iQ0msMmMnF5R4nTersvGFWuUO/lVp30YfeEq76zVeGy+K4Mt7a4xv5cz0OlXV1DobqwBBHEGchKDhJxlxRdR3rJd9DtqdVV+yuf0dQk0vuPvZO5tSO2/OdNo17tx7GfFcPD+Cm1O1x+LHzNxL4pggBACAEAibUxnU0mqbyNFHxMdFXxJEx1aipwc5cEe4R2pJFDhKOVbE3Yks7fE7asfOcFc1pVqjqS5lklhYRH27tZMJh3xFTco0HF2PsqO8zzQoSrVFCPMlLLPJei+y6m08a2IxF2XMGfk7e7THYBbwE7a3oRpxUI8EYq9XZW7ie8YHDCmgUeM3SuJaiALywDhEAbYQBthAGXEAjuJBDObGH6BPE+bGcdBcfF/NljcfmPy+Q7hP11Xupn5MPy+UudIWO08V8jFcflw8/2LJJcmoPQAgBAEvAI7wBh4BhPSD0aGIpEqLOLsh5NxXuMxzjlGSlU2JdxgehO1zTc4SroCTkv7r+8nj9Zz2q2m0u2jxXH6nQWdb9D8jY11uNDYixVhvVgbqw7QQJSUqkqc1OPFFjKCnFxfM9G6ObU+04dah0cepUA9110bwOhHYRO6oVlWpqa5nIXFF0qjg+RZzMYQgBACAZ7bFXrMQtP3aIzHtqOPVHgtz+2OUodbuMRVJc97N22huchAnMYNk8l9I21mxeMXB0dVptlAG56p0J7hu850elW3Zw7R8ZcPD+T2/Zjv8WemdCdhLhcOqDgNT8TH2mM6CMdlYKmpPblk06z0eB1YA4IAloA00AaaANPAI1U215azy3hZGM7hWyhahT/APmJyUMNZXM37j82XidpG2Icc6dM+RcfnLXS5/iTh3J/Mx1vyYvvfyRYoZdGoOq0AXAOEwBtmgDDmAMOYBDxChgQdxkA8b9IWxDRrfaKel2Ga3Bt6v4/lNarFc+DN60qZ9nmuBdbE2j19Banvey45MN/nv8Zx91Q7Gq48uXgdNQqbcUzUdC8f1WKNIn1a40/zEFx5rf8AdEuNEuONJ+KKvWLfMVVXgz0GdEc+EAIAmo4UFjuAJPcIBlMEcymod9RjUP7W4eAsPCcTfVu2ryl5Itox2YpEXpJtP7Nhatfiq2XtdtF+ZmChS7WoodT3COZHnnoz2SauIbEPrY2BPFm1ZvL6zsbeKbzyRgvZ4Sj1PaKYsLDhNwrR5TAHFMAXmgHCYA2xgDTGANOYBBx72pufut9JgryUaUpPo/kZKMdqpFd6+ZPwyWRRyUD5TmoRxFI2KjzNvvGKhtiF+9TYeTKf5zf06SVfZ6x+TE99B90l8mTVaXppjgaALzwDheANs0AaZoAxUaQCNUaQQZ7pVgBWosCN4IPZyPgZ5ksrB7hNwkpI8y6LVjRxDUG966/tLu/Oc/qVLbp7XOJ09nNZ3cGa16pUiontIwde0qbgeNreMqbaq6VWM+jN+vSVWlKD5o9cwmIFSmlRdVdVYdzC4+s7lPKycQ1h4Y7JICAVfSWpbDMo31CtMftkAnwFz4TWu6nZ0ZS7jNQjtVEVSThyzaML6VMZ6tHDjiTUbw0X6nyllp0cSlPpuM1GO5s0Ho+wHVYddNbXPe2p/lOooRxBepT3M9uq2bBTM5gHAYAsNAFZoBwtAEkwBtjAGajSAV+0DdMvxFV82E0tQklbyzz3epsWi/GT6Zfoi4lKkSQsebPSb7zL+8p/lM9rLZuIbuOV8P4MiWaU13J+jJCvOhNIcDQBWeAcLwBBeANu8gDDtIBHdpBBDxeqlTxFpAPJOkNE08SKi77hvFTr+Ur7qC2mnwaLrT6mafgzTrUzAMNxAPnOUaw8M6aO9ZPQugOJzYMJxpO9PwvmX5MB4Ts7Cp2lvF+XocdqNLs7iS8zRzcNEIBQ9J39agn3nqfuLl+tQeUqNans2+OrNyzjmTZCUzlUb7R5t0xPW7QK8F6tPzP1Mt7JfhpdX/BsL2aWe5s9H2KuWks6g5stEaSSPK0kCwYB3NAAmAJLQBp2gDDtPIGBTLultwcM3ctyPnaV+o7TppLhnf8A3xNi3kouTfTC8y1lZgkhbX/V5vhdG/3AH5ExlxcZLdhr0zvM1DfJx6pr4ArzpMmgOB4ArPAOF4AgvAG2eQBl3kEEeo8Ag4irAMF0sp3e/bfzmlfL2YyLLTX7bj3D2y3vRTsFvI2nL3CxVZ1dB5gjc+jmtZ69PmKdT6qfoJfaLPNKUejOe1uGKkZdUbiXRSBAM10hb+0oOVIn959f4BOf16Xswj3ljYrc2RVM51G40ee49b7RqH/FPyl3Y+9TRnr7rWT/APieiYA2pqOwTpDmiajyQPK8kkWHkgVngHC8ASzyANM8gDDvBBOw1PKBfeRc+O4SuvpcImamt2R6V5kI+0Keak681I8bafOYLhfhszUJbNSMujK7C18yK3NQfMTo6FTtKcZ9UmadaGxUlHo2h8VJlMYrrIBw1IAk1IA2zyAMvUkAh160kFZia8AodqYbOlWpwQIB3lv5TU1DdQ80b+m/nrwZG2QP0dvvGctc++dbQ3QNh0De2MI+Ki3+1l/5S10OXtTXgU+tr2IvvPQ50RzgQDLbf/8A6v8ART+OpOb1/jT8/wBizsPdZGUzn0brRhdpplxtQ/fv5y3saiU4N9TZrR2rSSX+pttnV701PZOpOVJyvJA6ryQLFSAYzph6SsPgnNFFNeuN6IwC0zyqPwPYATJSyQ5JcTJ0vTVUDXqYRMlx7NchlHHUrZj5SdkhTTPRejPSmhj6XW4djpo9NrB6ZO4MOXaNDPLPRaM8gC8ImZrncP6AhAlmpqT228v6M57UKzddpPhuN2nHEEc6w85odrLqe9lCWqmeJ15NYbPSgU2GfLmT4XYeBOYfIidDpNTatkumUYb5fi7XVJ/s/iiQKksjTFZ4B5/0j9KtGhUNLDUziGU2Z8+SmLXuFaxLa8hbtkpNkOSRT4L0xHMBiMMMpOrUquo7lYC/nJcSFNM9C2ZtyliaQrYdw6HTkVI3qw3g9k84PQqtiIBX18TJwCvrVpJI/telkwmQ+0xUt38vATQ1J4oeaLHSo5uF4MqdmpZPEzlazzI6unuiaboYP7cn+VV+tOWmh/nS8P3KjWvyl4no86Y5oIBlekYtigedFR5O3/Kc5r69x+Jaaf7rIamc6jeaMv0koWrh/iUeY0/lNujU2Vlcmb9slOm4vvXqT9i4v1LcjadrGSnFSXM4+cHCTi+Rc0sRPR5JC1ZAKzpZtdsNgcRiE1dKZydjMQqnwLA+ElbwfOFdiAXYlmJuSTcsx1JJ4nfNx0tiG0zWT25YNp6G9uYHD4uq20ggzIBRqOmZKZFy4O+xItY24W4zBtMzdnEerbeoUdvfasAMmGeoqMFXKtRHsrkJpYZiGHaLzLVoSjDaZjpzzLB7MalzYb901DOWCsEW3LU9pktqKbfIlLLwcRtB/W+cTVrbU3LqWjiBqTXlUJURpqkwyqHpRKbHvlq34OoPiun0Il/9n62dun5mK9jmlGXRteu84uKnSlYZf0l7ZalgGWmbNWYUrjeFIJe3bYW8Z6hHaeCJPCyeJ4hsgFt53dk2qkOzSzxZr01ts9P9DfSDZlHDYlNo9UKrPcGpSzdZSKAZFNjxDadswJtvBmcIpb0VPQbafVbRqU6Xq0K5qZUJtlylmpG3PLdbdvZMlei4cTzSnnceiVcRNfBmIdWvJBL2RhczdY/sj2R8R59wkga2/XzG3bKTWKq9mn5l7otLLnU8hjD07KB2fWc3N5eToORoehaf21TypVPmyfylzoS/Em+4pdZf4cV3noc6Y5wIBmula2qUW5rUU/7CPo0pNdhmjF9GWOnv2mirBnKlo0Qdt4bPTuN6G47uI/rlMkHhme1nszw+ZQYer1b/AHW+RnUaRc9pTdN8Y/L+Cq1i22K3aLhL5lvSxUt8FOS6eKkAXtPY/wBswdakxNnWygGxJUhhrw1UCTHc8jB5btzoKrYcvh2II1yvvB3EE2010Mu5JV6ewuPFFR28qNTMuHMyWH6GYkt+kTInFywII+6BvmrT0+q5YluXUzz1Ogo5i8voXOB2P1mMoUFBIzqzW92nTILMfIDvM29RcYUlHn9DxYyc5OR7thRl9ZvaPylGi0O1K1yF5n5cZXatX7G2l1e42bWG1Uz03j5qTh3NljsiS88ZJURsvIPSRW7bW9POPdN/A6H8pY6VX7G6i3we5+YqU9ulKHdnzRSriJ3pRFF00wD4nDqtIZmSor2v7tiHPgDfwMyUZKM02eKizFoodo+jWrVoh6NRWqKLhLWDg8A3OWV3FVUtniitt67hJ7XAzWB6HV1fNiE6tVOoJBLW4C08W1hNzUp7keq+o0sbMHl/IuejeE/twYDSkrMx5MwKoO/Unwk6nJbSivFmWxy47TNw9W8rDeLfYewWr3ZrhR5mbFKnHG1PyNSvWntbFPjzZY7SoGkptuA07Jlq0afZucd2DWo3VXtVTnvzu8zOmnmYX7zPnt5c9tWlPlwXh/d59Hs6H3e3UXx4vxZItrNI2ORpOglO+Iqt8NJV8WYn8hOj0KPszl3ooNZlvivE3EvyjCAUnS2legr/AN3UVvA3Q/J7+E0NTp9pbSXn6G1Zy2aq7zPAziS9YsGSeWilx+zwDqLoTfT3TyvM9C4nRqKpDivibM1G5pOnPj/d44uySVzUnDDk2hHZfdOztLqFzDbh5rmjl69CVCWzMjtTqLvU+Go8xNpxa4o11OL4MtdkbZVV6upcW3G3yMg9Fb0ly1A32RwlR7ZyULU2F9broQ2m8TNRrypPKMFe3hWWJFKdm46qvVk0KYG5yKjG34DbhN9X9WS9iH7lX/jaFOS25+W5F30e2FSwYZlJqVX9uq9szW3AAaKBwAlfVdSUtqpnJa0eyUcU2sdxZ1MXMai3wMjko8WOYBr3c9w/MzjtdulUqqnHhH5lxa0tinl8Xv8ALl9SXmlCbOBJaCcHC0E4G6gBBB3EWk8OB6jueQq9HaFVA9MtTJ3gHMoPEWOon0SzuY3FGNRefc+ZQ16TpzcWQcPsOrRqhwUqKLg65TY6aAzaMQ5XwbUbvQ7+qIuL/dIN1F+EywrSisGCpbwm88GY/G7Nx+JNnWnSuTfqwXY3+HNYA+Bm6r6rJbMI4K//AB1GnLbqSb7v+uJY7O6IPQTLlKLfMzH1mcnezHnNR0Zyec5fibquacd2Gl4biwo4RKe71m5n8hMKi28czYcko7XI0+xseKaW8++WVW3e5dCmoXiTbfMrOkGNDA2lXrVZW9lKDe+W5L5ljo9J3V/GSW6O9/sUlFNL858+Z9Cm+RxRIJbNj0CoWpVavx1LDtFMAfUtOv0insWyfXecvqc9qvjoaiWhXBAI+0MN1tJ6Z95SvmJ5lFSTTPUZbLTMLRYlRffuPYRofnOCrU3TqSg+TOljJSimh3NbUzEMZIT1DVYIovc2A59sz21vO4qqnDi/gubZ6rVIWtJ1Z/8Ab5JGnwezKdBfWAd+JOoHYBO8sbKnbR2aS8Xzf8dxx95czry262/ouS8PqxrF4ymNHCgHTUAa9hlmouKy2VkqkW8YIpohvYYdzG/znidCL5Y8DJSu5Lcnnx+pHrYeouuQ25rqPlNZ0Jct5uxuo/qTXxXqiRs3FJ1TAkBr630uOFpsQTiknuwadWcW5NPjwfX+9CNSrLnJKdZyG4eJmve6zaW8MOom+kd7+i8zzZ6ZcVp7Wxu6y3L6vyQ2cPmOZrAfAu7xM5DUPtLcV49nS9iPxfn9Do7TRqFGXaSW1Lq+C8F9SSDbQaDlynNPeW2AzSBgSWgnAktJJwJLwe0hKYgqbqbfQ94m3a3da2lmm/LkzzOhCqsSQpdpG/rnTmFvOutddtKqxVTg/VfVFFX0y8pvNJqa6cH9H8Cdh1Sp/wCug7wQfmbS3pVKFX8uW14Nf9/Ar6jrU91RbPimv4+JfbOwdJBdSGY72JBPhyE9ylLhjCFOMPe2svr9Og3jFHMecy02zDWS6mWxGEQOWzAjfYa2nupWoUZdrVko+LSNRdtUh2NNbS7k2/Ag4nGKN2p7P5yovftRCKcbZbT6vcvTi/gWtj9lq1VqVx7MenP+CvZi51nG169SvN1Ksst83/dx3Fva0bWn2dJYSJDCwmAlcRqo2VS3IE9/ZEYuUlFcxKWFlnpGwMF1OGpUj7SqM3429Z/9xM7+lBU4KC5I46rPbm5dSwmQxhACAYzbGH6rEuvu1P0i+Ojjz1/aE5fWaGzVVRcH8y6sam1T2ehTY2tc5RuG/tMpWW9GGFllx0Pwly9Y+76q953ny+s6jQLdKnKq+LeF4Lj6v5HPa1X26yprhFZ83w9F8ydtKtOtoxOUuZma23hi9Bqh3Iyn52M1dahGVpKPNb/QyaNKSuoy5N4fn/I1RygCw+ZnziN3Xh7smvBtfI76pY0Z+9FPxSZJSp/RJku/un/5Jf8A6f1MP+Nt1+iPoh4Ve6ac5Sm8yefHeZo0VBYiseG4X1kx4J2TueMEbIZ5GBsnM8DZOF5OCdkQ1SMHpRG2qz1g9qI01SesHtRGXqT0kZFEjvUnpRMijkaOKYbmP1+s24XFaKxGcl4Nr9zHLT7afvU4vyQn7W/xH5T07mu1hzk//s/qTHTbSO9Uo+iElifaJPeSZr88myoxjuikvAWEnqpCUHiSxuT8nwMUK0Kibg8rLXmnh/Ek4dOMxM8zlyHKkg8Ik7HwXXYmlT90HrX/AA0yCB4tl8jLXR7ftK+2+EfnyNDUa2xSa5vcekzrzmggBACAUXTDBs+HNSmL1KV3UcWW3rqO8fMCad9b9vRcefI2rOsqdVN8OZgadS4BGoOs4prDwzrzcdDxfCtz6xr+Qna6TutKfn/ykcZqC/8AdVfFf8YiNpUZf0ZHPXMDN7cxBTC1EO5rAd9xMWrbP3Wcu7HqTpO27qEF1z6ELDD1F7h9J8vmvaZ9OXAkL3zHghji98jB4Z0vaRgYyAqyMEbJ3rZGBsgasYGyJNSTgnZEGpGD0oiGqT1g9KIy1SekjIojL1Z6SMiiMM89pGRREgSSRarIPLZIwtDO6oPeIHnNmyodvXjT6vf4czRv7n7vbzqc0t3i+HxJOMpfpXUbgxA7hM+szcr2fdheiRo6KlCxh5/FscAsJVm83liO0yD03g1nQjAZaTYhhZq1itxqtIex53LftCdrplr2FBJ8XvZzV/X7Wru4I0ssDRCAEAIAQDzLpHsv7LiCoH6KqS9I8FO96fhvHYeycvq9p2c+1jwfHxOn0u67Wn2cuK+RadDdqLTdqTmwfUE7g3Lxm5olynB2745zHv6r9/UrtatnCorhe61iXc1wfg+HoarG4cWJ0tznR05vODn61NNZ5HmHSXaK1660KJuiG7MNzMOA7BKfW79OHZRfDj49Cz0PT2puvJcd0fDm/PkPqbaTjmddgVmkYIwKFSMEbIrrJGCNkSTykYJXeI62Nk9bIdbGyNkSasbJOwINWTsnpQG2qz1sntQGmqT1g9qInfJJFBYIbFqsjJ5bHFWecnlss9iLapn+EX8eE6X7M2+3WnUfJY83/CZyv2nudinTpLm8+n8v4C8Sv6Rm5m8wfaS2dK7U+UkvVbn+z8x9nrpVbV0+cW/R71+68hsoTpOeL7KQ/gNnfaKy4cewLPWPJL6J3sRbuBlrpFn21Xbl7sfmaF7c9nDdxfA9DAsLCdgc8dgBACAEAIBX7c2WuJotSbQ70bijj2WH9brzHWpRqwcJcGZaNaVKanHkeZvSZHanUGWohsw+jDmpGoM4u5oTt6my/JnX0a0K9PaXB8UN4xKlRcvW1MvFM5tNhapc7Oy5tmqtLtFLaUFnwGsJhVpiyiac6jnxN+MFHgSc0xnrB3NIIwdzRgYO5owRgM0YGBvEVlVS7myqCSeQE9Rg5NRXFjgYnHdONSKFO44NUO/9kfzlvT0nd7cvQwu5XJFbU6Y4knTIOwJf6mbK0yguvqefvMuiEDpbifiX/tiT/jqHR+pCuZj1HplWHtKjeBU/IzxLTKT4No9q7lzRc4DphRc2qq1I8/aXzGvymnV0ypHfB5+DMsbqL47jSYd1dQyEMp3EG4MrZRcXiSwzNtZHws85PORYWecnlscVJB4bLHB0yqMeZnf/AGXpbNo5f7Sb9N37M+ffaatt3eF+mKX7/uW1PZ6NRzBgHG6/HsM3NUs43keyn5Pmn/eKNXTa7tV2sHv5rk1/eDKiq5XRVLOSFVR7zHcL8B2zi7jQLyjNRayn+pcPPmjqrXWLa5Tw8Ncnx8ups+j+zRh6WUnNUY5qj/G55fdG4DkJ01tQjQpqnHkV9es6s9plpM5hCAEAIAQAgBAM/wBKtgfaFFWlYV0Hqk6CovGm55cjwPjNO9s43MMPjyZuWd3K3n3PiYWk176EMpKspFijDerCcbVpTpTcJrejqYVI1I7UeAtqd9RPGT2pY4iCkZPWTmWBkMsknIZYGQywMjONwYq03pMSFdSpI3gHjPdKp2c1PozxLemjJD0XY3rMt6WS+lTrBYrwbJv8J07uIYyVPbx4GrwPoywlMfpTUrNbW7ZFvzAWxHiTNKpd1OW4drngSD0ZwFPQUKZ7wXPmbyuq3lVv335GxGMpb8DL7CwnDD0/+2swfe6/+79TOqe7DI7dGMKTfqEHcPynr77XX62ekorkiVgdj0qN+qUJffbjMVWvUqe+8nvbxuSJq0BMJ5dRjqURyg8ObJdGhaQYJTyT8Nh8yH8X5CfRNBko2NPz/wCTOG1am53VR+HyQz9mYaAm0vu0TKbspLciTh8OUGcb1s3lvmGpNS9nqZ6NNwakuRoUqyoOhJCVIA8DAOwAgBACAEAIBnukvRwV/wBNRstcDjotYD3H7eTcO6aN7YwuY79z5M3bS8lQfVdDGKSGKsCjroyNoVP5jtGhnIV6FShPYmjpKdWNWO1F7hzID3zDk9ZaENStGT0pZE5ZJOQyRkZDLGRk7lgZLDC7UdFyWDAbr7x2TYp3dSEdnijUqWsJy2uAziMY77zpyGgmKdac+LMkKMIcEMBZjMuRQWCMigsg85FBYIyO06JMgxuaRJp0rQYpSbOsZGSEi16OkEvTO8+sO3g35TsdAuNq12OcG/SW9fHJz2o0cXLf+yT81ufwwW5wEve2K9243jqAWmRxayjxP8ryYTblnoRUpJRx1wjimaxuDyNAJNNoA6IB2AEAIAQAgBAKrbmwqeJALXSovsVV9pew/EvYZr3FtTrx2Zoz0LidGWYmJx+EqYdsuIWwOi1Vv1b+PuHsPhecreaZVt963x6/Uv7e9hWWOD6Ap5ytybTR3qwd0EbTQk0TBO2hJTsg9bQZYGTuWCMncsDJ0LIIyLWmeUHlyQ4uHPGDw6iHkogSDG5tjh0g88RJaRklIhNiyzGnQGdhoTeyU/xNz7BrLCy0yrcvPCPX6GGtcQpLfx6Fhs3A9WesLFqv95ut91F3BezjxnYWdtTtY7NNePeUd1Ulce9uxw7i/TatS1iqE88xXzFjNv8ADfU1fxl0fqvqNtUZ2zObkbgBYLflzPbEprGzHgTGm9ram8v4IeUzGZR5IBKpQB8QDsAIAQAgBACAEARVpBlKsAykWIIBBHIgwE8GV2j0Ry+thGy/4T3KdyNvT5julTdaRRre1H2X8PQsaGozhunvXxM/iGakcuIRqJ3At7DfhqDTzsZz9xptxQ4rK6otqV1Tq+6/IfR/GaBlaQ4HEg84YqwPKCMtHeqHIQRtM6KQ5QRtMUEEEZO6RkjeGaRkYOFvCRknBAqbTS+Wneq3JNQPxPuHnN63064r+7HC6vcY6leFP3mcGGep+ubKv93TJF/xvvPcLTobTRqVL2qntP4ehW1r+Ut0N3zLPDoFUKoCqNwAsB4S5SwaDbe9kpDBA+hgD6QCTTWASqVKAS0WALgBACAEAIAQAgBACAEAarUFYEMAQd4IuD4QDPYzojROtLNRP+GbL+4br5ATUrWNvW9+Kz14M2ad5WhwfqVdfo/iU9hqdUfeU028xcSrq6DB/lya8d5uw1P/AGj6EN6ddNHw799N0YfMgzQnodwuDTM8b+i+La8ho44D2qdYf6Dn+EGa8tJu1+j4oyK6ov8AUg/6inKp/wCPV/4zH/jbv/Rnrt6X+y9RB2snBap/0HH1AnuOk3b/AEfFHl3NJfqQk7Tb3aNQ9rFVH1JmxDQ7mXvNIxSvqK558hs4nENuCU/Nz+Qm9S0CC/Mm34GvPUV+mPqJ+wlv1rPU7GNl/cFh53lpQ0+3o+7Hf1e81Kl3Vnzx4E+hRsAALAcALAeE3TWJVOkYBJp0DAJVLDGATKWDMAmUsJAJVOhaAPBYAqAEAIAQAgBACAEAIAQAgBACAcIgCGog8IAy+CU8IAw+y1PCAMtsVeUAbOw15QDn/RF5QBY2MsAWuyV5QB5dmrAHVwQEAdXDgQBwIIB20A7ACAEAIAQAgBACAEAIAQAgBACAEAIAQAgBAAwDkAIAQAgHYAQAgBACAEAIAQAgB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974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5993" y="260648"/>
            <a:ext cx="1783222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/>
          </a:bodyPr>
          <a:lstStyle/>
          <a:p>
            <a:r>
              <a:rPr lang="nl-NL" b="1" dirty="0"/>
              <a:t>OPDRACHT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700808"/>
            <a:ext cx="8568952" cy="4896544"/>
          </a:xfrm>
        </p:spPr>
        <p:txBody>
          <a:bodyPr>
            <a:normAutofit/>
          </a:bodyPr>
          <a:lstStyle/>
          <a:p>
            <a:pPr marL="457200" lvl="1" indent="-457200">
              <a:buFont typeface="Arial" panose="020B0604020202020204" pitchFamily="34" charset="0"/>
              <a:buChar char="•"/>
              <a:tabLst>
                <a:tab pos="261938" algn="l"/>
              </a:tabLst>
            </a:pPr>
            <a:r>
              <a:rPr lang="nl-NL" sz="3000" dirty="0"/>
              <a:t>Maak groepjes van 4-5</a:t>
            </a:r>
          </a:p>
          <a:p>
            <a:pPr marL="457200" lvl="1" indent="-457200">
              <a:buFont typeface="Arial" panose="020B0604020202020204" pitchFamily="34" charset="0"/>
              <a:buChar char="•"/>
              <a:tabLst>
                <a:tab pos="261938" algn="l"/>
              </a:tabLst>
            </a:pPr>
            <a:r>
              <a:rPr lang="nl-NL" sz="3000" dirty="0"/>
              <a:t>Schrijf op één A3-vel </a:t>
            </a:r>
            <a:r>
              <a:rPr lang="nl-NL" sz="3000" dirty="0" err="1"/>
              <a:t>What’s</a:t>
            </a:r>
            <a:r>
              <a:rPr lang="nl-NL" sz="3000" dirty="0"/>
              <a:t> Niet en op het anderen </a:t>
            </a:r>
            <a:r>
              <a:rPr lang="nl-NL" sz="3000" dirty="0" err="1"/>
              <a:t>What’s</a:t>
            </a:r>
            <a:r>
              <a:rPr lang="nl-NL" sz="3000" dirty="0"/>
              <a:t> Wel.</a:t>
            </a:r>
          </a:p>
          <a:p>
            <a:pPr marL="457200" lvl="1" indent="-457200">
              <a:buFont typeface="Arial" panose="020B0604020202020204" pitchFamily="34" charset="0"/>
              <a:buChar char="•"/>
              <a:tabLst>
                <a:tab pos="261938" algn="l"/>
              </a:tabLst>
            </a:pPr>
            <a:r>
              <a:rPr lang="nl-NL" sz="3000" dirty="0"/>
              <a:t>Bedenk met je groepje 3 afspraken per vel (denk aan </a:t>
            </a:r>
            <a:r>
              <a:rPr lang="nl-NL" sz="3000" dirty="0" err="1"/>
              <a:t>netiquette</a:t>
            </a:r>
            <a:r>
              <a:rPr lang="nl-NL" sz="3000" dirty="0"/>
              <a:t> en online fatsoen)</a:t>
            </a:r>
          </a:p>
          <a:p>
            <a:pPr marL="457200" lvl="1" indent="-457200">
              <a:buFont typeface="Arial" panose="020B0604020202020204" pitchFamily="34" charset="0"/>
              <a:buChar char="•"/>
              <a:tabLst>
                <a:tab pos="261938" algn="l"/>
              </a:tabLst>
            </a:pPr>
            <a:r>
              <a:rPr lang="nl-NL" sz="3000" dirty="0"/>
              <a:t>Kom met de klas samen tot 6 goede afspraken voor </a:t>
            </a:r>
            <a:r>
              <a:rPr lang="nl-NL" sz="3000" dirty="0" err="1"/>
              <a:t>What’s</a:t>
            </a:r>
            <a:r>
              <a:rPr lang="nl-NL" sz="3000" dirty="0"/>
              <a:t> Niet en 6 afspraken voor </a:t>
            </a:r>
            <a:r>
              <a:rPr lang="nl-NL" sz="3000" dirty="0" err="1"/>
              <a:t>What’s</a:t>
            </a:r>
            <a:r>
              <a:rPr lang="nl-NL" sz="3000" dirty="0"/>
              <a:t> Wel</a:t>
            </a:r>
          </a:p>
          <a:p>
            <a:pPr marL="457200" lvl="1" indent="-457200">
              <a:buFont typeface="Arial" panose="020B0604020202020204" pitchFamily="34" charset="0"/>
              <a:buChar char="•"/>
              <a:tabLst>
                <a:tab pos="261938" algn="l"/>
              </a:tabLst>
            </a:pPr>
            <a:r>
              <a:rPr lang="nl-NL" sz="3000" dirty="0"/>
              <a:t>Schrijf deze afspraken netjes op de poster.</a:t>
            </a:r>
          </a:p>
          <a:p>
            <a:pPr marL="457200" lvl="1" indent="-457200">
              <a:buFont typeface="Arial" panose="020B0604020202020204" pitchFamily="34" charset="0"/>
              <a:buChar char="•"/>
              <a:tabLst>
                <a:tab pos="261938" algn="l"/>
              </a:tabLst>
            </a:pPr>
            <a:r>
              <a:rPr lang="nl-NL" sz="3000" dirty="0"/>
              <a:t>Hang de poster duidelijk zichtbaar in de thuisbasis.</a:t>
            </a:r>
          </a:p>
        </p:txBody>
      </p:sp>
    </p:spTree>
    <p:extLst>
      <p:ext uri="{BB962C8B-B14F-4D97-AF65-F5344CB8AC3E}">
        <p14:creationId xmlns:p14="http://schemas.microsoft.com/office/powerpoint/2010/main" val="216269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371</Words>
  <Application>Microsoft Office PowerPoint</Application>
  <PresentationFormat>Diavoorstelling (4:3)</PresentationFormat>
  <Paragraphs>50</Paragraphs>
  <Slides>8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Franklin Gothic Heavy</vt:lpstr>
      <vt:lpstr>Kantoorthema</vt:lpstr>
      <vt:lpstr>PowerPoint-presentatie</vt:lpstr>
      <vt:lpstr>Netiquette:</vt:lpstr>
      <vt:lpstr>Tips online fatsoen</vt:lpstr>
      <vt:lpstr>PowerPoint-presentatie</vt:lpstr>
      <vt:lpstr>      Klassenonderzoek</vt:lpstr>
      <vt:lpstr>What’s App!</vt:lpstr>
      <vt:lpstr>What’s Happy!</vt:lpstr>
      <vt:lpstr>OPDRACHT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Koen en Wim</dc:creator>
  <cp:lastModifiedBy>Katia De Prins</cp:lastModifiedBy>
  <cp:revision>33</cp:revision>
  <dcterms:created xsi:type="dcterms:W3CDTF">2012-12-18T18:34:22Z</dcterms:created>
  <dcterms:modified xsi:type="dcterms:W3CDTF">2017-01-04T14:46:59Z</dcterms:modified>
</cp:coreProperties>
</file>