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6090E53C-B910-4A9B-B2E1-899316557FA9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E31F3BFB-C547-4AA9-8299-6D9F2E363FAE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9919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0E53C-B910-4A9B-B2E1-899316557FA9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F3BFB-C547-4AA9-8299-6D9F2E363F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66943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0E53C-B910-4A9B-B2E1-899316557FA9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F3BFB-C547-4AA9-8299-6D9F2E363FAE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11810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0E53C-B910-4A9B-B2E1-899316557FA9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F3BFB-C547-4AA9-8299-6D9F2E363FAE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388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0E53C-B910-4A9B-B2E1-899316557FA9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F3BFB-C547-4AA9-8299-6D9F2E363F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2841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0E53C-B910-4A9B-B2E1-899316557FA9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F3BFB-C547-4AA9-8299-6D9F2E363FAE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3389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0E53C-B910-4A9B-B2E1-899316557FA9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F3BFB-C547-4AA9-8299-6D9F2E363FAE}" type="slidenum">
              <a:rPr lang="nl-NL" smtClean="0"/>
              <a:t>‹nr.›</a:t>
            </a:fld>
            <a:endParaRPr lang="nl-N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69410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0E53C-B910-4A9B-B2E1-899316557FA9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F3BFB-C547-4AA9-8299-6D9F2E363FAE}" type="slidenum">
              <a:rPr lang="nl-NL" smtClean="0"/>
              <a:t>‹nr.›</a:t>
            </a:fld>
            <a:endParaRPr lang="nl-N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86136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0E53C-B910-4A9B-B2E1-899316557FA9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F3BFB-C547-4AA9-8299-6D9F2E363FAE}" type="slidenum">
              <a:rPr lang="nl-NL" smtClean="0"/>
              <a:t>‹nr.›</a:t>
            </a:fld>
            <a:endParaRPr lang="nl-NL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2190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0E53C-B910-4A9B-B2E1-899316557FA9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F3BFB-C547-4AA9-8299-6D9F2E363F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9399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0E53C-B910-4A9B-B2E1-899316557FA9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F3BFB-C547-4AA9-8299-6D9F2E363FAE}" type="slidenum">
              <a:rPr lang="nl-NL" smtClean="0"/>
              <a:t>‹nr.›</a:t>
            </a:fld>
            <a:endParaRPr lang="nl-NL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1592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0E53C-B910-4A9B-B2E1-899316557FA9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F3BFB-C547-4AA9-8299-6D9F2E363F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22171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0E53C-B910-4A9B-B2E1-899316557FA9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F3BFB-C547-4AA9-8299-6D9F2E363FAE}" type="slidenum">
              <a:rPr lang="nl-NL" smtClean="0"/>
              <a:t>‹nr.›</a:t>
            </a:fld>
            <a:endParaRPr lang="nl-NL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408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0E53C-B910-4A9B-B2E1-899316557FA9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F3BFB-C547-4AA9-8299-6D9F2E363FAE}" type="slidenum">
              <a:rPr lang="nl-NL" smtClean="0"/>
              <a:t>‹nr.›</a:t>
            </a:fld>
            <a:endParaRPr lang="nl-NL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0433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0E53C-B910-4A9B-B2E1-899316557FA9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F3BFB-C547-4AA9-8299-6D9F2E363F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193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0E53C-B910-4A9B-B2E1-899316557FA9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F3BFB-C547-4AA9-8299-6D9F2E363FAE}" type="slidenum">
              <a:rPr lang="nl-NL" smtClean="0"/>
              <a:t>‹nr.›</a:t>
            </a:fld>
            <a:endParaRPr lang="nl-NL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4652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90E53C-B910-4A9B-B2E1-899316557FA9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F3BFB-C547-4AA9-8299-6D9F2E363F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5446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090E53C-B910-4A9B-B2E1-899316557FA9}" type="datetimeFigureOut">
              <a:rPr lang="nl-NL" smtClean="0"/>
              <a:t>19-4-2018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31F3BFB-C547-4AA9-8299-6D9F2E363FA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0094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Sociale netwerken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err="1" smtClean="0"/>
              <a:t>Social</a:t>
            </a:r>
            <a:r>
              <a:rPr lang="nl-NL" dirty="0" smtClean="0"/>
              <a:t> media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12819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Terugblik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Wat hebben we de vorige les gedaan?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795" y="2808288"/>
            <a:ext cx="5974005" cy="336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285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Sociale netwerken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Welke sociale netwerken ken je? </a:t>
            </a:r>
          </a:p>
          <a:p>
            <a:r>
              <a:rPr lang="nl-NL" dirty="0" smtClean="0"/>
              <a:t>Wat kun je ermee?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76810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Samenwerken via sociale netwerken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Sociale media worden vooral gebruikt om dingen te delen. </a:t>
            </a:r>
          </a:p>
          <a:p>
            <a:r>
              <a:rPr lang="nl-NL" dirty="0" smtClean="0"/>
              <a:t>Je kunt er ook goed mee samenwerken </a:t>
            </a:r>
          </a:p>
          <a:p>
            <a:pPr lvl="1"/>
            <a:r>
              <a:rPr lang="nl-NL" dirty="0" smtClean="0"/>
              <a:t>Voorbeelden??? 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92834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Opdracht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Jullie gaan in groepjes van 4 samenwerken. </a:t>
            </a:r>
          </a:p>
          <a:p>
            <a:r>
              <a:rPr lang="nl-NL" dirty="0" smtClean="0"/>
              <a:t>Jullie gaan met elkaar samenwerken via jullie schoolmail. Jullie overleggen dus ook op die manier met elkaar. Er mag dus bijna niet gepraat worden met elkaar. </a:t>
            </a:r>
          </a:p>
          <a:p>
            <a:r>
              <a:rPr lang="nl-NL" dirty="0" smtClean="0"/>
              <a:t>De opdracht: maak een klein werkstuk over een sociaal netwerk (Instagram, Snapchat, enz.) Geef informatie over dit netwerk. </a:t>
            </a:r>
            <a:r>
              <a:rPr lang="nl-NL" dirty="0"/>
              <a:t/>
            </a:r>
            <a:br>
              <a:rPr lang="nl-NL" dirty="0"/>
            </a:br>
            <a:r>
              <a:rPr lang="nl-NL" dirty="0" smtClean="0"/>
              <a:t>Het werkstuk bestaat uit een inleiding, middenstuk en een slot.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31801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Evaluatie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Hoe was het om te communiceren via schoolmail? </a:t>
            </a:r>
          </a:p>
          <a:p>
            <a:r>
              <a:rPr lang="nl-NL" dirty="0" smtClean="0"/>
              <a:t>Wat was makkelijk? </a:t>
            </a:r>
          </a:p>
          <a:p>
            <a:r>
              <a:rPr lang="nl-NL" dirty="0" smtClean="0"/>
              <a:t>Wat was moeilijk? </a:t>
            </a:r>
          </a:p>
          <a:p>
            <a:r>
              <a:rPr lang="nl-NL" dirty="0" smtClean="0"/>
              <a:t>Wat vond je leuk? </a:t>
            </a:r>
          </a:p>
          <a:p>
            <a:r>
              <a:rPr lang="nl-NL" dirty="0" smtClean="0"/>
              <a:t>Wat vond je minder leuk? </a:t>
            </a:r>
          </a:p>
          <a:p>
            <a:r>
              <a:rPr lang="nl-NL" smtClean="0"/>
              <a:t>Wat heb je geleerd? </a:t>
            </a:r>
          </a:p>
        </p:txBody>
      </p:sp>
    </p:spTree>
    <p:extLst>
      <p:ext uri="{BB962C8B-B14F-4D97-AF65-F5344CB8AC3E}">
        <p14:creationId xmlns:p14="http://schemas.microsoft.com/office/powerpoint/2010/main" val="4372980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ch">
  <a:themeElements>
    <a:clrScheme name="Organisch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sch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sc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</TotalTime>
  <Words>145</Words>
  <Application>Microsoft Office PowerPoint</Application>
  <PresentationFormat>Breedbeeld</PresentationFormat>
  <Paragraphs>22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9" baseType="lpstr">
      <vt:lpstr>Arial</vt:lpstr>
      <vt:lpstr>Garamond</vt:lpstr>
      <vt:lpstr>Organisch</vt:lpstr>
      <vt:lpstr>Sociale netwerken </vt:lpstr>
      <vt:lpstr>Terugblik </vt:lpstr>
      <vt:lpstr>Sociale netwerken </vt:lpstr>
      <vt:lpstr>Samenwerken via sociale netwerken </vt:lpstr>
      <vt:lpstr>Opdracht </vt:lpstr>
      <vt:lpstr>Evaluatie </vt:lpstr>
    </vt:vector>
  </TitlesOfParts>
  <Company>School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Sociale netwerken</dc:title>
  <dc:creator>Bouwmeister, Hanneke</dc:creator>
  <cp:lastModifiedBy>Bouwmeister, Hanneke</cp:lastModifiedBy>
  <cp:revision>4</cp:revision>
  <dcterms:created xsi:type="dcterms:W3CDTF">2018-04-19T10:10:48Z</dcterms:created>
  <dcterms:modified xsi:type="dcterms:W3CDTF">2018-04-19T10:30:00Z</dcterms:modified>
</cp:coreProperties>
</file>