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1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94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8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84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33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941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1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19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39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59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17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40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4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9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5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90E53C-B910-4A9B-B2E1-899316557FA9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1F3BFB-C547-4AA9-8299-6D9F2E363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09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Sociale netwerken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Social</a:t>
            </a:r>
            <a:r>
              <a:rPr lang="nl-NL" dirty="0" smtClean="0"/>
              <a:t> media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281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hebben we de vorige les gedaan?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95" y="2808288"/>
            <a:ext cx="5974005" cy="33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8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netwerken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sociale netwerken ken je? </a:t>
            </a:r>
          </a:p>
          <a:p>
            <a:r>
              <a:rPr lang="nl-NL" dirty="0" smtClean="0"/>
              <a:t>Wat kun je ermee?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81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Samenwerken via sociale netwerken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Sociale media worden vooral gebruikt om dingen te delen. </a:t>
            </a:r>
          </a:p>
          <a:p>
            <a:r>
              <a:rPr lang="nl-NL" dirty="0" smtClean="0"/>
              <a:t>Je kunt er ook goed mee samenwerken </a:t>
            </a:r>
          </a:p>
          <a:p>
            <a:pPr lvl="1"/>
            <a:r>
              <a:rPr lang="nl-NL" dirty="0" smtClean="0"/>
              <a:t>Voorbeelden???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83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Jullie gaan in groepjes van 4 samenwerken. </a:t>
            </a:r>
          </a:p>
          <a:p>
            <a:r>
              <a:rPr lang="nl-NL" dirty="0" smtClean="0"/>
              <a:t>Jullie gaan met elkaar samenwerken via jullie schoolmail. Jullie overleggen dus ook op die manier met elkaar. Er mag dus bijna niet gepraat worden met elkaar. </a:t>
            </a:r>
          </a:p>
          <a:p>
            <a:r>
              <a:rPr lang="nl-NL" dirty="0" smtClean="0"/>
              <a:t>De opdracht: maak een klein werkstuk over een sociaal netwerk (Instagram, Snapchat, enz.) Geef informatie over dit netwerk. 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Het werkstuk bestaat uit een inleiding, middenstuk en een slot.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80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was het om te communiceren via schoolmail? </a:t>
            </a:r>
          </a:p>
          <a:p>
            <a:r>
              <a:rPr lang="nl-NL" dirty="0" smtClean="0"/>
              <a:t>Wat was makkelijk? </a:t>
            </a:r>
          </a:p>
          <a:p>
            <a:r>
              <a:rPr lang="nl-NL" dirty="0" smtClean="0"/>
              <a:t>Wat was moeilijk? </a:t>
            </a:r>
          </a:p>
          <a:p>
            <a:r>
              <a:rPr lang="nl-NL" dirty="0" smtClean="0"/>
              <a:t>Wat vond je leuk? </a:t>
            </a:r>
          </a:p>
          <a:p>
            <a:r>
              <a:rPr lang="nl-NL" dirty="0" smtClean="0"/>
              <a:t>Wat vond je minder leuk? </a:t>
            </a:r>
          </a:p>
          <a:p>
            <a:r>
              <a:rPr lang="nl-NL" smtClean="0"/>
              <a:t>Wat heb je geleerd? </a:t>
            </a:r>
          </a:p>
        </p:txBody>
      </p:sp>
    </p:spTree>
    <p:extLst>
      <p:ext uri="{BB962C8B-B14F-4D97-AF65-F5344CB8AC3E}">
        <p14:creationId xmlns:p14="http://schemas.microsoft.com/office/powerpoint/2010/main" val="437298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145</Words>
  <Application>Microsoft Office PowerPoint</Application>
  <PresentationFormat>Breedbeeld</PresentationFormat>
  <Paragraphs>22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Organisch</vt:lpstr>
      <vt:lpstr>Sociale netwerken </vt:lpstr>
      <vt:lpstr>Terugblik </vt:lpstr>
      <vt:lpstr>Sociale netwerken </vt:lpstr>
      <vt:lpstr>Samenwerken via sociale netwerken </vt:lpstr>
      <vt:lpstr>Opdracht </vt:lpstr>
      <vt:lpstr>Evaluatie 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Sociale netwerken</dc:title>
  <dc:creator>Bouwmeister, Hanneke</dc:creator>
  <cp:lastModifiedBy>Bouwmeister, Hanneke</cp:lastModifiedBy>
  <cp:revision>4</cp:revision>
  <dcterms:created xsi:type="dcterms:W3CDTF">2018-04-19T10:10:48Z</dcterms:created>
  <dcterms:modified xsi:type="dcterms:W3CDTF">2018-04-19T10:30:00Z</dcterms:modified>
</cp:coreProperties>
</file>